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7"/>
  </p:notesMasterIdLst>
  <p:sldIdLst>
    <p:sldId id="256" r:id="rId2"/>
    <p:sldId id="257" r:id="rId3"/>
    <p:sldId id="259" r:id="rId4"/>
    <p:sldId id="260" r:id="rId5"/>
    <p:sldId id="261" r:id="rId6"/>
    <p:sldId id="262" r:id="rId7"/>
    <p:sldId id="298" r:id="rId8"/>
    <p:sldId id="297" r:id="rId9"/>
    <p:sldId id="299" r:id="rId10"/>
    <p:sldId id="300" r:id="rId11"/>
    <p:sldId id="301" r:id="rId12"/>
    <p:sldId id="263" r:id="rId13"/>
    <p:sldId id="302" r:id="rId14"/>
    <p:sldId id="303" r:id="rId15"/>
    <p:sldId id="277" r:id="rId16"/>
  </p:sldIdLst>
  <p:sldSz cx="9144000" cy="5143500" type="screen16x9"/>
  <p:notesSz cx="6858000" cy="9144000"/>
  <p:embeddedFontLst>
    <p:embeddedFont>
      <p:font typeface="Algerian" panose="04020705040A02060702" pitchFamily="82" charset="0"/>
      <p:regular r:id="rId18"/>
    </p:embeddedFont>
    <p:embeddedFont>
      <p:font typeface="Azeret Mono" panose="020B0604020202020204" charset="0"/>
      <p:regular r:id="rId19"/>
      <p:bold r:id="rId20"/>
      <p:italic r:id="rId21"/>
      <p:boldItalic r:id="rId22"/>
    </p:embeddedFont>
    <p:embeddedFont>
      <p:font typeface="Bai Jamjuree" panose="020B0604020202020204" charset="-34"/>
      <p:regular r:id="rId23"/>
      <p:bold r:id="rId24"/>
      <p:italic r:id="rId25"/>
      <p:boldItalic r:id="rId26"/>
    </p:embeddedFont>
    <p:embeddedFont>
      <p:font typeface="Nunito Light" pitchFamily="2" charset="0"/>
      <p:regular r:id="rId27"/>
      <p:italic r:id="rId28"/>
    </p:embeddedFont>
    <p:embeddedFont>
      <p:font typeface="Open Sans" panose="020B0606030504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F7E8CF-6172-4E4E-917F-4867A899BEA0}" v="9" dt="2024-04-18T04:47:47.323"/>
  </p1510:revLst>
</p1510:revInfo>
</file>

<file path=ppt/tableStyles.xml><?xml version="1.0" encoding="utf-8"?>
<a:tblStyleLst xmlns:a="http://schemas.openxmlformats.org/drawingml/2006/main" def="{E6558247-328F-4B94-9B30-AE8DB048A2BB}">
  <a:tblStyle styleId="{E6558247-328F-4B94-9B30-AE8DB048A2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C019A48-A6CE-412B-A79D-8A5B4C83859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imar Villarreal" userId="61a4254c10e74bed" providerId="LiveId" clId="{C1F7E8CF-6172-4E4E-917F-4867A899BEA0}"/>
    <pc:docChg chg="undo custSel addSld delSld modSld sldOrd delMainMaster">
      <pc:chgData name="Josimar Villarreal" userId="61a4254c10e74bed" providerId="LiveId" clId="{C1F7E8CF-6172-4E4E-917F-4867A899BEA0}" dt="2024-04-18T17:23:08.614" v="421" actId="2696"/>
      <pc:docMkLst>
        <pc:docMk/>
      </pc:docMkLst>
      <pc:sldChg chg="modSp mod">
        <pc:chgData name="Josimar Villarreal" userId="61a4254c10e74bed" providerId="LiveId" clId="{C1F7E8CF-6172-4E4E-917F-4867A899BEA0}" dt="2024-04-18T17:20:00.872" v="418" actId="1076"/>
        <pc:sldMkLst>
          <pc:docMk/>
          <pc:sldMk cId="0" sldId="256"/>
        </pc:sldMkLst>
        <pc:spChg chg="mod">
          <ac:chgData name="Josimar Villarreal" userId="61a4254c10e74bed" providerId="LiveId" clId="{C1F7E8CF-6172-4E4E-917F-4867A899BEA0}" dt="2024-04-18T17:20:00.872" v="418" actId="1076"/>
          <ac:spMkLst>
            <pc:docMk/>
            <pc:sldMk cId="0" sldId="256"/>
            <ac:spMk id="144" creationId="{00000000-0000-0000-0000-000000000000}"/>
          </ac:spMkLst>
        </pc:spChg>
        <pc:grpChg chg="mod">
          <ac:chgData name="Josimar Villarreal" userId="61a4254c10e74bed" providerId="LiveId" clId="{C1F7E8CF-6172-4E4E-917F-4867A899BEA0}" dt="2024-04-18T17:19:44.750" v="415" actId="1076"/>
          <ac:grpSpMkLst>
            <pc:docMk/>
            <pc:sldMk cId="0" sldId="256"/>
            <ac:grpSpMk id="4" creationId="{8653B5B7-1A60-825E-C71A-AD98F9C6EADA}"/>
          </ac:grpSpMkLst>
        </pc:grpChg>
        <pc:grpChg chg="mod">
          <ac:chgData name="Josimar Villarreal" userId="61a4254c10e74bed" providerId="LiveId" clId="{C1F7E8CF-6172-4E4E-917F-4867A899BEA0}" dt="2024-04-18T17:19:41.546" v="414" actId="1076"/>
          <ac:grpSpMkLst>
            <pc:docMk/>
            <pc:sldMk cId="0" sldId="256"/>
            <ac:grpSpMk id="13" creationId="{18FE0B0B-997A-28FF-97B4-8FD515071822}"/>
          </ac:grpSpMkLst>
        </pc:grpChg>
        <pc:grpChg chg="mod">
          <ac:chgData name="Josimar Villarreal" userId="61a4254c10e74bed" providerId="LiveId" clId="{C1F7E8CF-6172-4E4E-917F-4867A899BEA0}" dt="2024-04-18T17:19:47.718" v="416" actId="1076"/>
          <ac:grpSpMkLst>
            <pc:docMk/>
            <pc:sldMk cId="0" sldId="256"/>
            <ac:grpSpMk id="24" creationId="{19C450FA-028B-97E1-082C-5BC7E3B3E14C}"/>
          </ac:grpSpMkLst>
        </pc:grpChg>
        <pc:grpChg chg="mod">
          <ac:chgData name="Josimar Villarreal" userId="61a4254c10e74bed" providerId="LiveId" clId="{C1F7E8CF-6172-4E4E-917F-4867A899BEA0}" dt="2024-04-18T17:19:53.256" v="417" actId="1076"/>
          <ac:grpSpMkLst>
            <pc:docMk/>
            <pc:sldMk cId="0" sldId="256"/>
            <ac:grpSpMk id="31" creationId="{5A00ACCD-77A5-440E-046E-C5B43F2557DB}"/>
          </ac:grpSpMkLst>
        </pc:grpChg>
      </pc:sldChg>
      <pc:sldChg chg="addSp delSp modSp mod">
        <pc:chgData name="Josimar Villarreal" userId="61a4254c10e74bed" providerId="LiveId" clId="{C1F7E8CF-6172-4E4E-917F-4867A899BEA0}" dt="2024-04-18T04:59:28.664" v="413" actId="1076"/>
        <pc:sldMkLst>
          <pc:docMk/>
          <pc:sldMk cId="0" sldId="257"/>
        </pc:sldMkLst>
        <pc:spChg chg="mod">
          <ac:chgData name="Josimar Villarreal" userId="61a4254c10e74bed" providerId="LiveId" clId="{C1F7E8CF-6172-4E4E-917F-4867A899BEA0}" dt="2024-04-18T04:59:28.664" v="413" actId="1076"/>
          <ac:spMkLst>
            <pc:docMk/>
            <pc:sldMk cId="0" sldId="257"/>
            <ac:spMk id="150" creationId="{00000000-0000-0000-0000-000000000000}"/>
          </ac:spMkLst>
        </pc:spChg>
        <pc:grpChg chg="mod">
          <ac:chgData name="Josimar Villarreal" userId="61a4254c10e74bed" providerId="LiveId" clId="{C1F7E8CF-6172-4E4E-917F-4867A899BEA0}" dt="2024-04-18T04:59:24.441" v="412" actId="1076"/>
          <ac:grpSpMkLst>
            <pc:docMk/>
            <pc:sldMk cId="0" sldId="257"/>
            <ac:grpSpMk id="29" creationId="{7E223809-BD47-4543-470F-B978D150A939}"/>
          </ac:grpSpMkLst>
        </pc:grpChg>
        <pc:graphicFrameChg chg="add mod modGraphic">
          <ac:chgData name="Josimar Villarreal" userId="61a4254c10e74bed" providerId="LiveId" clId="{C1F7E8CF-6172-4E4E-917F-4867A899BEA0}" dt="2024-04-18T04:59:18.896" v="411" actId="1076"/>
          <ac:graphicFrameMkLst>
            <pc:docMk/>
            <pc:sldMk cId="0" sldId="257"/>
            <ac:graphicFrameMk id="34" creationId="{7124256C-C254-A5DE-DE14-EDC0CDED51A1}"/>
          </ac:graphicFrameMkLst>
        </pc:graphicFrameChg>
        <pc:graphicFrameChg chg="del mod modGraphic">
          <ac:chgData name="Josimar Villarreal" userId="61a4254c10e74bed" providerId="LiveId" clId="{C1F7E8CF-6172-4E4E-917F-4867A899BEA0}" dt="2024-04-18T04:52:27.250" v="183" actId="21"/>
          <ac:graphicFrameMkLst>
            <pc:docMk/>
            <pc:sldMk cId="0" sldId="257"/>
            <ac:graphicFrameMk id="151" creationId="{00000000-0000-0000-0000-000000000000}"/>
          </ac:graphicFrameMkLst>
        </pc:graphicFrameChg>
      </pc:sldChg>
      <pc:sldChg chg="addSp modSp mod">
        <pc:chgData name="Josimar Villarreal" userId="61a4254c10e74bed" providerId="LiveId" clId="{C1F7E8CF-6172-4E4E-917F-4867A899BEA0}" dt="2024-04-18T04:48:02.127" v="165" actId="1076"/>
        <pc:sldMkLst>
          <pc:docMk/>
          <pc:sldMk cId="0" sldId="261"/>
        </pc:sldMkLst>
        <pc:spChg chg="mod">
          <ac:chgData name="Josimar Villarreal" userId="61a4254c10e74bed" providerId="LiveId" clId="{C1F7E8CF-6172-4E4E-917F-4867A899BEA0}" dt="2024-04-18T04:47:47.323" v="160"/>
          <ac:spMkLst>
            <pc:docMk/>
            <pc:sldMk cId="0" sldId="261"/>
            <ac:spMk id="14" creationId="{8BF0B99C-1903-70AD-CA14-AF17C3F5B2BB}"/>
          </ac:spMkLst>
        </pc:spChg>
        <pc:spChg chg="mod">
          <ac:chgData name="Josimar Villarreal" userId="61a4254c10e74bed" providerId="LiveId" clId="{C1F7E8CF-6172-4E4E-917F-4867A899BEA0}" dt="2024-04-18T04:47:47.323" v="160"/>
          <ac:spMkLst>
            <pc:docMk/>
            <pc:sldMk cId="0" sldId="261"/>
            <ac:spMk id="15" creationId="{07530654-9425-5265-5D03-7ADBBBDC6F2C}"/>
          </ac:spMkLst>
        </pc:spChg>
        <pc:spChg chg="mod">
          <ac:chgData name="Josimar Villarreal" userId="61a4254c10e74bed" providerId="LiveId" clId="{C1F7E8CF-6172-4E4E-917F-4867A899BEA0}" dt="2024-04-18T04:47:47.323" v="160"/>
          <ac:spMkLst>
            <pc:docMk/>
            <pc:sldMk cId="0" sldId="261"/>
            <ac:spMk id="16" creationId="{593E8390-BD75-41A1-EEF7-34A227B3593E}"/>
          </ac:spMkLst>
        </pc:spChg>
        <pc:spChg chg="mod">
          <ac:chgData name="Josimar Villarreal" userId="61a4254c10e74bed" providerId="LiveId" clId="{C1F7E8CF-6172-4E4E-917F-4867A899BEA0}" dt="2024-04-18T04:47:47.323" v="160"/>
          <ac:spMkLst>
            <pc:docMk/>
            <pc:sldMk cId="0" sldId="261"/>
            <ac:spMk id="17" creationId="{179B7ED0-F630-D127-3EF4-572E9DCD3BE3}"/>
          </ac:spMkLst>
        </pc:spChg>
        <pc:spChg chg="mod">
          <ac:chgData name="Josimar Villarreal" userId="61a4254c10e74bed" providerId="LiveId" clId="{C1F7E8CF-6172-4E4E-917F-4867A899BEA0}" dt="2024-04-18T04:47:47.323" v="160"/>
          <ac:spMkLst>
            <pc:docMk/>
            <pc:sldMk cId="0" sldId="261"/>
            <ac:spMk id="18" creationId="{9498531B-BA7E-43CE-0EFF-EA616E9BEE85}"/>
          </ac:spMkLst>
        </pc:spChg>
        <pc:spChg chg="mod">
          <ac:chgData name="Josimar Villarreal" userId="61a4254c10e74bed" providerId="LiveId" clId="{C1F7E8CF-6172-4E4E-917F-4867A899BEA0}" dt="2024-04-18T04:47:47.323" v="160"/>
          <ac:spMkLst>
            <pc:docMk/>
            <pc:sldMk cId="0" sldId="261"/>
            <ac:spMk id="19" creationId="{1E215304-426B-89A1-44C3-1997CD2996A5}"/>
          </ac:spMkLst>
        </pc:spChg>
        <pc:spChg chg="mod">
          <ac:chgData name="Josimar Villarreal" userId="61a4254c10e74bed" providerId="LiveId" clId="{C1F7E8CF-6172-4E4E-917F-4867A899BEA0}" dt="2024-04-18T04:47:47.323" v="160"/>
          <ac:spMkLst>
            <pc:docMk/>
            <pc:sldMk cId="0" sldId="261"/>
            <ac:spMk id="20" creationId="{AAA3341A-DE00-F6A0-CAD4-B7FD03853777}"/>
          </ac:spMkLst>
        </pc:spChg>
        <pc:spChg chg="mod">
          <ac:chgData name="Josimar Villarreal" userId="61a4254c10e74bed" providerId="LiveId" clId="{C1F7E8CF-6172-4E4E-917F-4867A899BEA0}" dt="2024-04-18T04:47:47.323" v="160"/>
          <ac:spMkLst>
            <pc:docMk/>
            <pc:sldMk cId="0" sldId="261"/>
            <ac:spMk id="21" creationId="{7429A10E-BA70-D5C3-63F2-307365453329}"/>
          </ac:spMkLst>
        </pc:spChg>
        <pc:spChg chg="mod">
          <ac:chgData name="Josimar Villarreal" userId="61a4254c10e74bed" providerId="LiveId" clId="{C1F7E8CF-6172-4E4E-917F-4867A899BEA0}" dt="2024-04-18T04:47:47.323" v="160"/>
          <ac:spMkLst>
            <pc:docMk/>
            <pc:sldMk cId="0" sldId="261"/>
            <ac:spMk id="22" creationId="{957CE3F7-C925-D843-EA5F-4FDD6C6C2C97}"/>
          </ac:spMkLst>
        </pc:spChg>
        <pc:grpChg chg="add mod">
          <ac:chgData name="Josimar Villarreal" userId="61a4254c10e74bed" providerId="LiveId" clId="{C1F7E8CF-6172-4E4E-917F-4867A899BEA0}" dt="2024-04-18T04:48:02.127" v="165" actId="1076"/>
          <ac:grpSpMkLst>
            <pc:docMk/>
            <pc:sldMk cId="0" sldId="261"/>
            <ac:grpSpMk id="13" creationId="{8A2CE382-298E-339C-1A8C-BA825EF3B1A0}"/>
          </ac:grpSpMkLst>
        </pc:grpChg>
      </pc:sldChg>
      <pc:sldChg chg="addSp modSp mod">
        <pc:chgData name="Josimar Villarreal" userId="61a4254c10e74bed" providerId="LiveId" clId="{C1F7E8CF-6172-4E4E-917F-4867A899BEA0}" dt="2024-04-18T04:47:28.674" v="159" actId="1076"/>
        <pc:sldMkLst>
          <pc:docMk/>
          <pc:sldMk cId="0" sldId="262"/>
        </pc:sldMkLst>
        <pc:spChg chg="mod">
          <ac:chgData name="Josimar Villarreal" userId="61a4254c10e74bed" providerId="LiveId" clId="{C1F7E8CF-6172-4E4E-917F-4867A899BEA0}" dt="2024-04-18T04:47:22.129" v="156"/>
          <ac:spMkLst>
            <pc:docMk/>
            <pc:sldMk cId="0" sldId="262"/>
            <ac:spMk id="12" creationId="{89BB4077-87C3-178E-5C4D-E80BE478C8E6}"/>
          </ac:spMkLst>
        </pc:spChg>
        <pc:spChg chg="mod">
          <ac:chgData name="Josimar Villarreal" userId="61a4254c10e74bed" providerId="LiveId" clId="{C1F7E8CF-6172-4E4E-917F-4867A899BEA0}" dt="2024-04-18T04:47:22.129" v="156"/>
          <ac:spMkLst>
            <pc:docMk/>
            <pc:sldMk cId="0" sldId="262"/>
            <ac:spMk id="13" creationId="{BDC7FE27-24DA-5BDE-029D-1CCA9BCE4D32}"/>
          </ac:spMkLst>
        </pc:spChg>
        <pc:spChg chg="mod">
          <ac:chgData name="Josimar Villarreal" userId="61a4254c10e74bed" providerId="LiveId" clId="{C1F7E8CF-6172-4E4E-917F-4867A899BEA0}" dt="2024-04-18T04:47:22.129" v="156"/>
          <ac:spMkLst>
            <pc:docMk/>
            <pc:sldMk cId="0" sldId="262"/>
            <ac:spMk id="14" creationId="{27827EA6-5358-EE83-B5DB-C2646517C9A2}"/>
          </ac:spMkLst>
        </pc:spChg>
        <pc:spChg chg="mod">
          <ac:chgData name="Josimar Villarreal" userId="61a4254c10e74bed" providerId="LiveId" clId="{C1F7E8CF-6172-4E4E-917F-4867A899BEA0}" dt="2024-04-18T04:47:22.129" v="156"/>
          <ac:spMkLst>
            <pc:docMk/>
            <pc:sldMk cId="0" sldId="262"/>
            <ac:spMk id="15" creationId="{59D24252-C73B-F5A8-C1D8-C43CE7E98CC2}"/>
          </ac:spMkLst>
        </pc:spChg>
        <pc:spChg chg="mod">
          <ac:chgData name="Josimar Villarreal" userId="61a4254c10e74bed" providerId="LiveId" clId="{C1F7E8CF-6172-4E4E-917F-4867A899BEA0}" dt="2024-04-18T04:47:22.129" v="156"/>
          <ac:spMkLst>
            <pc:docMk/>
            <pc:sldMk cId="0" sldId="262"/>
            <ac:spMk id="16" creationId="{D4370BF2-58BF-7392-3677-6626D082FBA9}"/>
          </ac:spMkLst>
        </pc:spChg>
        <pc:spChg chg="mod">
          <ac:chgData name="Josimar Villarreal" userId="61a4254c10e74bed" providerId="LiveId" clId="{C1F7E8CF-6172-4E4E-917F-4867A899BEA0}" dt="2024-04-18T04:47:22.129" v="156"/>
          <ac:spMkLst>
            <pc:docMk/>
            <pc:sldMk cId="0" sldId="262"/>
            <ac:spMk id="17" creationId="{048B1B35-11A6-9CC5-3A5A-505A8AD8DD84}"/>
          </ac:spMkLst>
        </pc:spChg>
        <pc:grpChg chg="add mod">
          <ac:chgData name="Josimar Villarreal" userId="61a4254c10e74bed" providerId="LiveId" clId="{C1F7E8CF-6172-4E4E-917F-4867A899BEA0}" dt="2024-04-18T04:47:28.674" v="159" actId="1076"/>
          <ac:grpSpMkLst>
            <pc:docMk/>
            <pc:sldMk cId="0" sldId="262"/>
            <ac:grpSpMk id="11" creationId="{CF1385CA-CCD8-09F4-5057-9F9B8CD87064}"/>
          </ac:grpSpMkLst>
        </pc:grpChg>
      </pc:sldChg>
      <pc:sldChg chg="addSp delSp modSp mod">
        <pc:chgData name="Josimar Villarreal" userId="61a4254c10e74bed" providerId="LiveId" clId="{C1F7E8CF-6172-4E4E-917F-4867A899BEA0}" dt="2024-04-18T04:38:09.754" v="64" actId="2711"/>
        <pc:sldMkLst>
          <pc:docMk/>
          <pc:sldMk cId="0" sldId="263"/>
        </pc:sldMkLst>
        <pc:spChg chg="add del mod">
          <ac:chgData name="Josimar Villarreal" userId="61a4254c10e74bed" providerId="LiveId" clId="{C1F7E8CF-6172-4E4E-917F-4867A899BEA0}" dt="2024-04-18T04:32:17.424" v="1" actId="21"/>
          <ac:spMkLst>
            <pc:docMk/>
            <pc:sldMk cId="0" sldId="263"/>
            <ac:spMk id="3" creationId="{E37B82FC-411B-E7D2-AA93-3F8C74963902}"/>
          </ac:spMkLst>
        </pc:spChg>
        <pc:spChg chg="add del mod">
          <ac:chgData name="Josimar Villarreal" userId="61a4254c10e74bed" providerId="LiveId" clId="{C1F7E8CF-6172-4E4E-917F-4867A899BEA0}" dt="2024-04-18T04:32:19.886" v="2" actId="21"/>
          <ac:spMkLst>
            <pc:docMk/>
            <pc:sldMk cId="0" sldId="263"/>
            <ac:spMk id="5" creationId="{ACE5145E-7C3E-AF3F-F1B6-0711DCDE4315}"/>
          </ac:spMkLst>
        </pc:spChg>
        <pc:spChg chg="add del mod">
          <ac:chgData name="Josimar Villarreal" userId="61a4254c10e74bed" providerId="LiveId" clId="{C1F7E8CF-6172-4E4E-917F-4867A899BEA0}" dt="2024-04-18T04:32:21.502" v="3" actId="21"/>
          <ac:spMkLst>
            <pc:docMk/>
            <pc:sldMk cId="0" sldId="263"/>
            <ac:spMk id="7" creationId="{D0349BF6-616C-B294-8A26-241EC8F07A94}"/>
          </ac:spMkLst>
        </pc:spChg>
        <pc:spChg chg="add del mod">
          <ac:chgData name="Josimar Villarreal" userId="61a4254c10e74bed" providerId="LiveId" clId="{C1F7E8CF-6172-4E4E-917F-4867A899BEA0}" dt="2024-04-18T04:32:30.880" v="6" actId="21"/>
          <ac:spMkLst>
            <pc:docMk/>
            <pc:sldMk cId="0" sldId="263"/>
            <ac:spMk id="9" creationId="{9956A627-5CFE-B88E-59E9-4362D6DFCA7B}"/>
          </ac:spMkLst>
        </pc:spChg>
        <pc:spChg chg="add del mod">
          <ac:chgData name="Josimar Villarreal" userId="61a4254c10e74bed" providerId="LiveId" clId="{C1F7E8CF-6172-4E4E-917F-4867A899BEA0}" dt="2024-04-18T04:32:28.446" v="5" actId="21"/>
          <ac:spMkLst>
            <pc:docMk/>
            <pc:sldMk cId="0" sldId="263"/>
            <ac:spMk id="11" creationId="{E4FD10DD-A339-6981-BD4F-3BD3EF5668B7}"/>
          </ac:spMkLst>
        </pc:spChg>
        <pc:spChg chg="add del mod">
          <ac:chgData name="Josimar Villarreal" userId="61a4254c10e74bed" providerId="LiveId" clId="{C1F7E8CF-6172-4E4E-917F-4867A899BEA0}" dt="2024-04-18T04:32:34.456" v="8" actId="21"/>
          <ac:spMkLst>
            <pc:docMk/>
            <pc:sldMk cId="0" sldId="263"/>
            <ac:spMk id="13" creationId="{FC19AC5E-35E7-2AD1-9003-4CD93072171C}"/>
          </ac:spMkLst>
        </pc:spChg>
        <pc:spChg chg="add del mod">
          <ac:chgData name="Josimar Villarreal" userId="61a4254c10e74bed" providerId="LiveId" clId="{C1F7E8CF-6172-4E4E-917F-4867A899BEA0}" dt="2024-04-18T04:32:39.444" v="10" actId="21"/>
          <ac:spMkLst>
            <pc:docMk/>
            <pc:sldMk cId="0" sldId="263"/>
            <ac:spMk id="15" creationId="{ECBB6366-29A8-EF76-ECB6-ED79BA4CF4E4}"/>
          </ac:spMkLst>
        </pc:spChg>
        <pc:spChg chg="mod">
          <ac:chgData name="Josimar Villarreal" userId="61a4254c10e74bed" providerId="LiveId" clId="{C1F7E8CF-6172-4E4E-917F-4867A899BEA0}" dt="2024-04-18T04:35:08.072" v="30" actId="1076"/>
          <ac:spMkLst>
            <pc:docMk/>
            <pc:sldMk cId="0" sldId="263"/>
            <ac:spMk id="291" creationId="{00000000-0000-0000-0000-000000000000}"/>
          </ac:spMkLst>
        </pc:spChg>
        <pc:spChg chg="del">
          <ac:chgData name="Josimar Villarreal" userId="61a4254c10e74bed" providerId="LiveId" clId="{C1F7E8CF-6172-4E4E-917F-4867A899BEA0}" dt="2024-04-18T04:32:13.496" v="0" actId="21"/>
          <ac:spMkLst>
            <pc:docMk/>
            <pc:sldMk cId="0" sldId="263"/>
            <ac:spMk id="292" creationId="{00000000-0000-0000-0000-000000000000}"/>
          </ac:spMkLst>
        </pc:spChg>
        <pc:spChg chg="del">
          <ac:chgData name="Josimar Villarreal" userId="61a4254c10e74bed" providerId="LiveId" clId="{C1F7E8CF-6172-4E4E-917F-4867A899BEA0}" dt="2024-04-18T04:32:24.176" v="4" actId="21"/>
          <ac:spMkLst>
            <pc:docMk/>
            <pc:sldMk cId="0" sldId="263"/>
            <ac:spMk id="293" creationId="{00000000-0000-0000-0000-000000000000}"/>
          </ac:spMkLst>
        </pc:spChg>
        <pc:spChg chg="del">
          <ac:chgData name="Josimar Villarreal" userId="61a4254c10e74bed" providerId="LiveId" clId="{C1F7E8CF-6172-4E4E-917F-4867A899BEA0}" dt="2024-04-18T04:32:13.496" v="0" actId="21"/>
          <ac:spMkLst>
            <pc:docMk/>
            <pc:sldMk cId="0" sldId="263"/>
            <ac:spMk id="294" creationId="{00000000-0000-0000-0000-000000000000}"/>
          </ac:spMkLst>
        </pc:spChg>
        <pc:spChg chg="del">
          <ac:chgData name="Josimar Villarreal" userId="61a4254c10e74bed" providerId="LiveId" clId="{C1F7E8CF-6172-4E4E-917F-4867A899BEA0}" dt="2024-04-18T04:32:13.496" v="0" actId="21"/>
          <ac:spMkLst>
            <pc:docMk/>
            <pc:sldMk cId="0" sldId="263"/>
            <ac:spMk id="295" creationId="{00000000-0000-0000-0000-000000000000}"/>
          </ac:spMkLst>
        </pc:spChg>
        <pc:spChg chg="del">
          <ac:chgData name="Josimar Villarreal" userId="61a4254c10e74bed" providerId="LiveId" clId="{C1F7E8CF-6172-4E4E-917F-4867A899BEA0}" dt="2024-04-18T04:32:13.496" v="0" actId="21"/>
          <ac:spMkLst>
            <pc:docMk/>
            <pc:sldMk cId="0" sldId="263"/>
            <ac:spMk id="296" creationId="{00000000-0000-0000-0000-000000000000}"/>
          </ac:spMkLst>
        </pc:spChg>
        <pc:spChg chg="del">
          <ac:chgData name="Josimar Villarreal" userId="61a4254c10e74bed" providerId="LiveId" clId="{C1F7E8CF-6172-4E4E-917F-4867A899BEA0}" dt="2024-04-18T04:32:33.090" v="7" actId="21"/>
          <ac:spMkLst>
            <pc:docMk/>
            <pc:sldMk cId="0" sldId="263"/>
            <ac:spMk id="297" creationId="{00000000-0000-0000-0000-000000000000}"/>
          </ac:spMkLst>
        </pc:spChg>
        <pc:spChg chg="mod">
          <ac:chgData name="Josimar Villarreal" userId="61a4254c10e74bed" providerId="LiveId" clId="{C1F7E8CF-6172-4E4E-917F-4867A899BEA0}" dt="2024-04-18T04:38:09.754" v="64" actId="2711"/>
          <ac:spMkLst>
            <pc:docMk/>
            <pc:sldMk cId="0" sldId="263"/>
            <ac:spMk id="298" creationId="{00000000-0000-0000-0000-000000000000}"/>
          </ac:spMkLst>
        </pc:spChg>
        <pc:spChg chg="del">
          <ac:chgData name="Josimar Villarreal" userId="61a4254c10e74bed" providerId="LiveId" clId="{C1F7E8CF-6172-4E4E-917F-4867A899BEA0}" dt="2024-04-18T04:32:36.596" v="9" actId="21"/>
          <ac:spMkLst>
            <pc:docMk/>
            <pc:sldMk cId="0" sldId="263"/>
            <ac:spMk id="299" creationId="{00000000-0000-0000-0000-000000000000}"/>
          </ac:spMkLst>
        </pc:spChg>
      </pc:sldChg>
      <pc:sldChg chg="del">
        <pc:chgData name="Josimar Villarreal" userId="61a4254c10e74bed" providerId="LiveId" clId="{C1F7E8CF-6172-4E4E-917F-4867A899BEA0}" dt="2024-04-18T04:40:42.514" v="80" actId="2696"/>
        <pc:sldMkLst>
          <pc:docMk/>
          <pc:sldMk cId="0" sldId="264"/>
        </pc:sldMkLst>
      </pc:sldChg>
      <pc:sldChg chg="del">
        <pc:chgData name="Josimar Villarreal" userId="61a4254c10e74bed" providerId="LiveId" clId="{C1F7E8CF-6172-4E4E-917F-4867A899BEA0}" dt="2024-04-18T04:40:38.817" v="79" actId="2696"/>
        <pc:sldMkLst>
          <pc:docMk/>
          <pc:sldMk cId="0" sldId="265"/>
        </pc:sldMkLst>
      </pc:sldChg>
      <pc:sldChg chg="del">
        <pc:chgData name="Josimar Villarreal" userId="61a4254c10e74bed" providerId="LiveId" clId="{C1F7E8CF-6172-4E4E-917F-4867A899BEA0}" dt="2024-04-18T04:40:26.152" v="77" actId="2696"/>
        <pc:sldMkLst>
          <pc:docMk/>
          <pc:sldMk cId="0" sldId="266"/>
        </pc:sldMkLst>
      </pc:sldChg>
      <pc:sldChg chg="del">
        <pc:chgData name="Josimar Villarreal" userId="61a4254c10e74bed" providerId="LiveId" clId="{C1F7E8CF-6172-4E4E-917F-4867A899BEA0}" dt="2024-04-18T04:40:48.086" v="81" actId="2696"/>
        <pc:sldMkLst>
          <pc:docMk/>
          <pc:sldMk cId="0" sldId="267"/>
        </pc:sldMkLst>
      </pc:sldChg>
      <pc:sldChg chg="del">
        <pc:chgData name="Josimar Villarreal" userId="61a4254c10e74bed" providerId="LiveId" clId="{C1F7E8CF-6172-4E4E-917F-4867A899BEA0}" dt="2024-04-18T04:40:19.564" v="74" actId="2696"/>
        <pc:sldMkLst>
          <pc:docMk/>
          <pc:sldMk cId="0" sldId="268"/>
        </pc:sldMkLst>
      </pc:sldChg>
      <pc:sldChg chg="del">
        <pc:chgData name="Josimar Villarreal" userId="61a4254c10e74bed" providerId="LiveId" clId="{C1F7E8CF-6172-4E4E-917F-4867A899BEA0}" dt="2024-04-18T04:40:21.749" v="75" actId="2696"/>
        <pc:sldMkLst>
          <pc:docMk/>
          <pc:sldMk cId="0" sldId="269"/>
        </pc:sldMkLst>
      </pc:sldChg>
      <pc:sldChg chg="del">
        <pc:chgData name="Josimar Villarreal" userId="61a4254c10e74bed" providerId="LiveId" clId="{C1F7E8CF-6172-4E4E-917F-4867A899BEA0}" dt="2024-04-18T04:40:23.483" v="76" actId="2696"/>
        <pc:sldMkLst>
          <pc:docMk/>
          <pc:sldMk cId="0" sldId="270"/>
        </pc:sldMkLst>
      </pc:sldChg>
      <pc:sldChg chg="del">
        <pc:chgData name="Josimar Villarreal" userId="61a4254c10e74bed" providerId="LiveId" clId="{C1F7E8CF-6172-4E4E-917F-4867A899BEA0}" dt="2024-04-18T04:40:13.773" v="72" actId="2696"/>
        <pc:sldMkLst>
          <pc:docMk/>
          <pc:sldMk cId="0" sldId="271"/>
        </pc:sldMkLst>
      </pc:sldChg>
      <pc:sldChg chg="del">
        <pc:chgData name="Josimar Villarreal" userId="61a4254c10e74bed" providerId="LiveId" clId="{C1F7E8CF-6172-4E4E-917F-4867A899BEA0}" dt="2024-04-18T04:40:11.746" v="71" actId="2696"/>
        <pc:sldMkLst>
          <pc:docMk/>
          <pc:sldMk cId="0" sldId="272"/>
        </pc:sldMkLst>
      </pc:sldChg>
      <pc:sldChg chg="del">
        <pc:chgData name="Josimar Villarreal" userId="61a4254c10e74bed" providerId="LiveId" clId="{C1F7E8CF-6172-4E4E-917F-4867A899BEA0}" dt="2024-04-18T04:40:15.723" v="73" actId="2696"/>
        <pc:sldMkLst>
          <pc:docMk/>
          <pc:sldMk cId="0" sldId="273"/>
        </pc:sldMkLst>
      </pc:sldChg>
      <pc:sldChg chg="del">
        <pc:chgData name="Josimar Villarreal" userId="61a4254c10e74bed" providerId="LiveId" clId="{C1F7E8CF-6172-4E4E-917F-4867A899BEA0}" dt="2024-04-18T04:40:08.145" v="70" actId="2696"/>
        <pc:sldMkLst>
          <pc:docMk/>
          <pc:sldMk cId="0" sldId="274"/>
        </pc:sldMkLst>
      </pc:sldChg>
      <pc:sldChg chg="del">
        <pc:chgData name="Josimar Villarreal" userId="61a4254c10e74bed" providerId="LiveId" clId="{C1F7E8CF-6172-4E4E-917F-4867A899BEA0}" dt="2024-04-18T04:41:05.672" v="82" actId="2696"/>
        <pc:sldMkLst>
          <pc:docMk/>
          <pc:sldMk cId="0" sldId="275"/>
        </pc:sldMkLst>
      </pc:sldChg>
      <pc:sldChg chg="del">
        <pc:chgData name="Josimar Villarreal" userId="61a4254c10e74bed" providerId="LiveId" clId="{C1F7E8CF-6172-4E4E-917F-4867A899BEA0}" dt="2024-04-18T17:23:04.682" v="419" actId="2696"/>
        <pc:sldMkLst>
          <pc:docMk/>
          <pc:sldMk cId="0" sldId="276"/>
        </pc:sldMkLst>
      </pc:sldChg>
      <pc:sldChg chg="modSp mod">
        <pc:chgData name="Josimar Villarreal" userId="61a4254c10e74bed" providerId="LiveId" clId="{C1F7E8CF-6172-4E4E-917F-4867A899BEA0}" dt="2024-04-18T04:40:32.592" v="78" actId="20577"/>
        <pc:sldMkLst>
          <pc:docMk/>
          <pc:sldMk cId="0" sldId="277"/>
        </pc:sldMkLst>
        <pc:spChg chg="mod">
          <ac:chgData name="Josimar Villarreal" userId="61a4254c10e74bed" providerId="LiveId" clId="{C1F7E8CF-6172-4E4E-917F-4867A899BEA0}" dt="2024-04-18T04:40:32.592" v="78" actId="20577"/>
          <ac:spMkLst>
            <pc:docMk/>
            <pc:sldMk cId="0" sldId="277"/>
            <ac:spMk id="1116" creationId="{00000000-0000-0000-0000-000000000000}"/>
          </ac:spMkLst>
        </pc:spChg>
      </pc:sldChg>
      <pc:sldChg chg="del">
        <pc:chgData name="Josimar Villarreal" userId="61a4254c10e74bed" providerId="LiveId" clId="{C1F7E8CF-6172-4E4E-917F-4867A899BEA0}" dt="2024-04-18T04:40:03.889" v="69" actId="2696"/>
        <pc:sldMkLst>
          <pc:docMk/>
          <pc:sldMk cId="0" sldId="278"/>
        </pc:sldMkLst>
      </pc:sldChg>
      <pc:sldChg chg="del">
        <pc:chgData name="Josimar Villarreal" userId="61a4254c10e74bed" providerId="LiveId" clId="{C1F7E8CF-6172-4E4E-917F-4867A899BEA0}" dt="2024-04-18T04:41:17.880" v="87" actId="2696"/>
        <pc:sldMkLst>
          <pc:docMk/>
          <pc:sldMk cId="0" sldId="279"/>
        </pc:sldMkLst>
      </pc:sldChg>
      <pc:sldChg chg="del">
        <pc:chgData name="Josimar Villarreal" userId="61a4254c10e74bed" providerId="LiveId" clId="{C1F7E8CF-6172-4E4E-917F-4867A899BEA0}" dt="2024-04-18T04:41:19.821" v="88" actId="2696"/>
        <pc:sldMkLst>
          <pc:docMk/>
          <pc:sldMk cId="0" sldId="280"/>
        </pc:sldMkLst>
      </pc:sldChg>
      <pc:sldChg chg="del">
        <pc:chgData name="Josimar Villarreal" userId="61a4254c10e74bed" providerId="LiveId" clId="{C1F7E8CF-6172-4E4E-917F-4867A899BEA0}" dt="2024-04-18T04:41:09.488" v="83" actId="2696"/>
        <pc:sldMkLst>
          <pc:docMk/>
          <pc:sldMk cId="0" sldId="281"/>
        </pc:sldMkLst>
      </pc:sldChg>
      <pc:sldChg chg="del">
        <pc:chgData name="Josimar Villarreal" userId="61a4254c10e74bed" providerId="LiveId" clId="{C1F7E8CF-6172-4E4E-917F-4867A899BEA0}" dt="2024-04-18T04:41:11.066" v="84" actId="2696"/>
        <pc:sldMkLst>
          <pc:docMk/>
          <pc:sldMk cId="0" sldId="282"/>
        </pc:sldMkLst>
      </pc:sldChg>
      <pc:sldChg chg="del">
        <pc:chgData name="Josimar Villarreal" userId="61a4254c10e74bed" providerId="LiveId" clId="{C1F7E8CF-6172-4E4E-917F-4867A899BEA0}" dt="2024-04-18T04:41:12.549" v="85" actId="2696"/>
        <pc:sldMkLst>
          <pc:docMk/>
          <pc:sldMk cId="0" sldId="283"/>
        </pc:sldMkLst>
      </pc:sldChg>
      <pc:sldChg chg="del">
        <pc:chgData name="Josimar Villarreal" userId="61a4254c10e74bed" providerId="LiveId" clId="{C1F7E8CF-6172-4E4E-917F-4867A899BEA0}" dt="2024-04-18T04:41:14.060" v="86" actId="2696"/>
        <pc:sldMkLst>
          <pc:docMk/>
          <pc:sldMk cId="0" sldId="284"/>
        </pc:sldMkLst>
      </pc:sldChg>
      <pc:sldChg chg="del">
        <pc:chgData name="Josimar Villarreal" userId="61a4254c10e74bed" providerId="LiveId" clId="{C1F7E8CF-6172-4E4E-917F-4867A899BEA0}" dt="2024-04-18T04:48:23.764" v="166" actId="2696"/>
        <pc:sldMkLst>
          <pc:docMk/>
          <pc:sldMk cId="0" sldId="285"/>
        </pc:sldMkLst>
      </pc:sldChg>
      <pc:sldChg chg="del">
        <pc:chgData name="Josimar Villarreal" userId="61a4254c10e74bed" providerId="LiveId" clId="{C1F7E8CF-6172-4E4E-917F-4867A899BEA0}" dt="2024-04-18T04:48:25.288" v="167" actId="2696"/>
        <pc:sldMkLst>
          <pc:docMk/>
          <pc:sldMk cId="0" sldId="286"/>
        </pc:sldMkLst>
      </pc:sldChg>
      <pc:sldChg chg="del">
        <pc:chgData name="Josimar Villarreal" userId="61a4254c10e74bed" providerId="LiveId" clId="{C1F7E8CF-6172-4E4E-917F-4867A899BEA0}" dt="2024-04-18T17:23:07.644" v="420" actId="2696"/>
        <pc:sldMkLst>
          <pc:docMk/>
          <pc:sldMk cId="0" sldId="287"/>
        </pc:sldMkLst>
      </pc:sldChg>
      <pc:sldChg chg="del">
        <pc:chgData name="Josimar Villarreal" userId="61a4254c10e74bed" providerId="LiveId" clId="{C1F7E8CF-6172-4E4E-917F-4867A899BEA0}" dt="2024-04-18T04:48:29.165" v="168" actId="2696"/>
        <pc:sldMkLst>
          <pc:docMk/>
          <pc:sldMk cId="0" sldId="288"/>
        </pc:sldMkLst>
      </pc:sldChg>
      <pc:sldChg chg="del">
        <pc:chgData name="Josimar Villarreal" userId="61a4254c10e74bed" providerId="LiveId" clId="{C1F7E8CF-6172-4E4E-917F-4867A899BEA0}" dt="2024-04-18T04:41:48.503" v="95" actId="2696"/>
        <pc:sldMkLst>
          <pc:docMk/>
          <pc:sldMk cId="0" sldId="289"/>
        </pc:sldMkLst>
      </pc:sldChg>
      <pc:sldChg chg="del">
        <pc:chgData name="Josimar Villarreal" userId="61a4254c10e74bed" providerId="LiveId" clId="{C1F7E8CF-6172-4E4E-917F-4867A899BEA0}" dt="2024-04-18T04:41:46.251" v="94" actId="2696"/>
        <pc:sldMkLst>
          <pc:docMk/>
          <pc:sldMk cId="0" sldId="290"/>
        </pc:sldMkLst>
      </pc:sldChg>
      <pc:sldChg chg="del">
        <pc:chgData name="Josimar Villarreal" userId="61a4254c10e74bed" providerId="LiveId" clId="{C1F7E8CF-6172-4E4E-917F-4867A899BEA0}" dt="2024-04-18T04:41:44.267" v="93" actId="2696"/>
        <pc:sldMkLst>
          <pc:docMk/>
          <pc:sldMk cId="0" sldId="291"/>
        </pc:sldMkLst>
      </pc:sldChg>
      <pc:sldChg chg="del">
        <pc:chgData name="Josimar Villarreal" userId="61a4254c10e74bed" providerId="LiveId" clId="{C1F7E8CF-6172-4E4E-917F-4867A899BEA0}" dt="2024-04-18T04:41:41.002" v="92" actId="2696"/>
        <pc:sldMkLst>
          <pc:docMk/>
          <pc:sldMk cId="0" sldId="292"/>
        </pc:sldMkLst>
      </pc:sldChg>
      <pc:sldChg chg="del">
        <pc:chgData name="Josimar Villarreal" userId="61a4254c10e74bed" providerId="LiveId" clId="{C1F7E8CF-6172-4E4E-917F-4867A899BEA0}" dt="2024-04-18T04:41:35.159" v="91" actId="2696"/>
        <pc:sldMkLst>
          <pc:docMk/>
          <pc:sldMk cId="0" sldId="293"/>
        </pc:sldMkLst>
      </pc:sldChg>
      <pc:sldChg chg="del">
        <pc:chgData name="Josimar Villarreal" userId="61a4254c10e74bed" providerId="LiveId" clId="{C1F7E8CF-6172-4E4E-917F-4867A899BEA0}" dt="2024-04-18T04:41:33.066" v="90" actId="2696"/>
        <pc:sldMkLst>
          <pc:docMk/>
          <pc:sldMk cId="0" sldId="294"/>
        </pc:sldMkLst>
      </pc:sldChg>
      <pc:sldChg chg="del">
        <pc:chgData name="Josimar Villarreal" userId="61a4254c10e74bed" providerId="LiveId" clId="{C1F7E8CF-6172-4E4E-917F-4867A899BEA0}" dt="2024-04-18T17:23:08.614" v="421" actId="2696"/>
        <pc:sldMkLst>
          <pc:docMk/>
          <pc:sldMk cId="0" sldId="295"/>
        </pc:sldMkLst>
      </pc:sldChg>
      <pc:sldChg chg="del">
        <pc:chgData name="Josimar Villarreal" userId="61a4254c10e74bed" providerId="LiveId" clId="{C1F7E8CF-6172-4E4E-917F-4867A899BEA0}" dt="2024-04-18T04:41:28.637" v="89" actId="2696"/>
        <pc:sldMkLst>
          <pc:docMk/>
          <pc:sldMk cId="0" sldId="296"/>
        </pc:sldMkLst>
      </pc:sldChg>
      <pc:sldChg chg="modSp mod ord">
        <pc:chgData name="Josimar Villarreal" userId="61a4254c10e74bed" providerId="LiveId" clId="{C1F7E8CF-6172-4E4E-917F-4867A899BEA0}" dt="2024-04-18T04:49:58.741" v="170"/>
        <pc:sldMkLst>
          <pc:docMk/>
          <pc:sldMk cId="1414212427" sldId="297"/>
        </pc:sldMkLst>
        <pc:grpChg chg="mod">
          <ac:chgData name="Josimar Villarreal" userId="61a4254c10e74bed" providerId="LiveId" clId="{C1F7E8CF-6172-4E4E-917F-4867A899BEA0}" dt="2024-04-18T04:46:15.057" v="146" actId="1076"/>
          <ac:grpSpMkLst>
            <pc:docMk/>
            <pc:sldMk cId="1414212427" sldId="297"/>
            <ac:grpSpMk id="19" creationId="{B4BEEDDC-E17C-46E3-7803-3B4B8EABDBDD}"/>
          </ac:grpSpMkLst>
        </pc:grpChg>
      </pc:sldChg>
      <pc:sldChg chg="addSp modSp mod">
        <pc:chgData name="Josimar Villarreal" userId="61a4254c10e74bed" providerId="LiveId" clId="{C1F7E8CF-6172-4E4E-917F-4867A899BEA0}" dt="2024-04-18T04:47:02.025" v="155" actId="1076"/>
        <pc:sldMkLst>
          <pc:docMk/>
          <pc:sldMk cId="681385384" sldId="298"/>
        </pc:sldMkLst>
        <pc:spChg chg="mod">
          <ac:chgData name="Josimar Villarreal" userId="61a4254c10e74bed" providerId="LiveId" clId="{C1F7E8CF-6172-4E4E-917F-4867A899BEA0}" dt="2024-04-18T04:46:53.263" v="151"/>
          <ac:spMkLst>
            <pc:docMk/>
            <pc:sldMk cId="681385384" sldId="298"/>
            <ac:spMk id="13" creationId="{3EB0CB9E-DEB5-FAF6-9072-D9E86408D7A1}"/>
          </ac:spMkLst>
        </pc:spChg>
        <pc:spChg chg="mod">
          <ac:chgData name="Josimar Villarreal" userId="61a4254c10e74bed" providerId="LiveId" clId="{C1F7E8CF-6172-4E4E-917F-4867A899BEA0}" dt="2024-04-18T04:46:53.263" v="151"/>
          <ac:spMkLst>
            <pc:docMk/>
            <pc:sldMk cId="681385384" sldId="298"/>
            <ac:spMk id="14" creationId="{CB5E978A-A741-17C5-4CE0-C3A652838BA4}"/>
          </ac:spMkLst>
        </pc:spChg>
        <pc:spChg chg="mod">
          <ac:chgData name="Josimar Villarreal" userId="61a4254c10e74bed" providerId="LiveId" clId="{C1F7E8CF-6172-4E4E-917F-4867A899BEA0}" dt="2024-04-18T04:46:53.263" v="151"/>
          <ac:spMkLst>
            <pc:docMk/>
            <pc:sldMk cId="681385384" sldId="298"/>
            <ac:spMk id="15" creationId="{022F8086-F141-F16C-BFB2-05DC506F825C}"/>
          </ac:spMkLst>
        </pc:spChg>
        <pc:spChg chg="mod">
          <ac:chgData name="Josimar Villarreal" userId="61a4254c10e74bed" providerId="LiveId" clId="{C1F7E8CF-6172-4E4E-917F-4867A899BEA0}" dt="2024-04-18T04:46:53.263" v="151"/>
          <ac:spMkLst>
            <pc:docMk/>
            <pc:sldMk cId="681385384" sldId="298"/>
            <ac:spMk id="16" creationId="{8E44AF0F-3C94-45F4-A1F0-6F47EB9386F8}"/>
          </ac:spMkLst>
        </pc:spChg>
        <pc:spChg chg="mod">
          <ac:chgData name="Josimar Villarreal" userId="61a4254c10e74bed" providerId="LiveId" clId="{C1F7E8CF-6172-4E4E-917F-4867A899BEA0}" dt="2024-04-18T04:46:53.263" v="151"/>
          <ac:spMkLst>
            <pc:docMk/>
            <pc:sldMk cId="681385384" sldId="298"/>
            <ac:spMk id="17" creationId="{BEDFAAD7-9848-1D14-3B18-61427E94995B}"/>
          </ac:spMkLst>
        </pc:spChg>
        <pc:grpChg chg="add mod">
          <ac:chgData name="Josimar Villarreal" userId="61a4254c10e74bed" providerId="LiveId" clId="{C1F7E8CF-6172-4E4E-917F-4867A899BEA0}" dt="2024-04-18T04:47:02.025" v="155" actId="1076"/>
          <ac:grpSpMkLst>
            <pc:docMk/>
            <pc:sldMk cId="681385384" sldId="298"/>
            <ac:grpSpMk id="12" creationId="{F6F2E084-21CD-3573-4D57-7460CA643F30}"/>
          </ac:grpSpMkLst>
        </pc:grpChg>
      </pc:sldChg>
      <pc:sldChg chg="addSp modSp mod">
        <pc:chgData name="Josimar Villarreal" userId="61a4254c10e74bed" providerId="LiveId" clId="{C1F7E8CF-6172-4E4E-917F-4867A899BEA0}" dt="2024-04-18T04:46:36.631" v="150" actId="14100"/>
        <pc:sldMkLst>
          <pc:docMk/>
          <pc:sldMk cId="1124726468" sldId="299"/>
        </pc:sldMkLst>
        <pc:spChg chg="mod">
          <ac:chgData name="Josimar Villarreal" userId="61a4254c10e74bed" providerId="LiveId" clId="{C1F7E8CF-6172-4E4E-917F-4867A899BEA0}" dt="2024-04-18T04:46:30.437" v="147"/>
          <ac:spMkLst>
            <pc:docMk/>
            <pc:sldMk cId="1124726468" sldId="299"/>
            <ac:spMk id="20" creationId="{E357F5BC-1315-576D-86D1-E093DC739EC0}"/>
          </ac:spMkLst>
        </pc:spChg>
        <pc:spChg chg="mod">
          <ac:chgData name="Josimar Villarreal" userId="61a4254c10e74bed" providerId="LiveId" clId="{C1F7E8CF-6172-4E4E-917F-4867A899BEA0}" dt="2024-04-18T04:46:30.437" v="147"/>
          <ac:spMkLst>
            <pc:docMk/>
            <pc:sldMk cId="1124726468" sldId="299"/>
            <ac:spMk id="22" creationId="{233EABA8-1293-7B16-A29B-BC150C1051C0}"/>
          </ac:spMkLst>
        </pc:spChg>
        <pc:spChg chg="mod">
          <ac:chgData name="Josimar Villarreal" userId="61a4254c10e74bed" providerId="LiveId" clId="{C1F7E8CF-6172-4E4E-917F-4867A899BEA0}" dt="2024-04-18T04:46:30.437" v="147"/>
          <ac:spMkLst>
            <pc:docMk/>
            <pc:sldMk cId="1124726468" sldId="299"/>
            <ac:spMk id="24" creationId="{319F52B5-7EF8-57CC-F072-6F8732CBCAD0}"/>
          </ac:spMkLst>
        </pc:spChg>
        <pc:spChg chg="mod">
          <ac:chgData name="Josimar Villarreal" userId="61a4254c10e74bed" providerId="LiveId" clId="{C1F7E8CF-6172-4E4E-917F-4867A899BEA0}" dt="2024-04-18T04:46:30.437" v="147"/>
          <ac:spMkLst>
            <pc:docMk/>
            <pc:sldMk cId="1124726468" sldId="299"/>
            <ac:spMk id="26" creationId="{57DF0AE3-A4D3-2669-B6B2-4FD7BE9BF049}"/>
          </ac:spMkLst>
        </pc:spChg>
        <pc:spChg chg="mod">
          <ac:chgData name="Josimar Villarreal" userId="61a4254c10e74bed" providerId="LiveId" clId="{C1F7E8CF-6172-4E4E-917F-4867A899BEA0}" dt="2024-04-18T04:46:30.437" v="147"/>
          <ac:spMkLst>
            <pc:docMk/>
            <pc:sldMk cId="1124726468" sldId="299"/>
            <ac:spMk id="28" creationId="{03B33958-2372-7C7F-AAED-79911E930A6A}"/>
          </ac:spMkLst>
        </pc:spChg>
        <pc:grpChg chg="add mod">
          <ac:chgData name="Josimar Villarreal" userId="61a4254c10e74bed" providerId="LiveId" clId="{C1F7E8CF-6172-4E4E-917F-4867A899BEA0}" dt="2024-04-18T04:46:36.631" v="150" actId="14100"/>
          <ac:grpSpMkLst>
            <pc:docMk/>
            <pc:sldMk cId="1124726468" sldId="299"/>
            <ac:grpSpMk id="14" creationId="{62B847FE-C581-980E-21A3-C44A6EE874F0}"/>
          </ac:grpSpMkLst>
        </pc:grpChg>
        <pc:grpChg chg="mod">
          <ac:chgData name="Josimar Villarreal" userId="61a4254c10e74bed" providerId="LiveId" clId="{C1F7E8CF-6172-4E4E-917F-4867A899BEA0}" dt="2024-04-18T04:46:30.437" v="147"/>
          <ac:grpSpMkLst>
            <pc:docMk/>
            <pc:sldMk cId="1124726468" sldId="299"/>
            <ac:grpSpMk id="15" creationId="{16C31E4F-15CF-73E6-62B6-B50A7E88D71E}"/>
          </ac:grpSpMkLst>
        </pc:grpChg>
        <pc:grpChg chg="mod">
          <ac:chgData name="Josimar Villarreal" userId="61a4254c10e74bed" providerId="LiveId" clId="{C1F7E8CF-6172-4E4E-917F-4867A899BEA0}" dt="2024-04-18T04:46:30.437" v="147"/>
          <ac:grpSpMkLst>
            <pc:docMk/>
            <pc:sldMk cId="1124726468" sldId="299"/>
            <ac:grpSpMk id="16" creationId="{670E0011-5237-FF25-0530-4CBFBE638716}"/>
          </ac:grpSpMkLst>
        </pc:grpChg>
        <pc:grpChg chg="mod">
          <ac:chgData name="Josimar Villarreal" userId="61a4254c10e74bed" providerId="LiveId" clId="{C1F7E8CF-6172-4E4E-917F-4867A899BEA0}" dt="2024-04-18T04:46:30.437" v="147"/>
          <ac:grpSpMkLst>
            <pc:docMk/>
            <pc:sldMk cId="1124726468" sldId="299"/>
            <ac:grpSpMk id="17" creationId="{82B1F604-A50A-0E1C-EE9D-E6D5E1ACF14C}"/>
          </ac:grpSpMkLst>
        </pc:grpChg>
        <pc:grpChg chg="mod">
          <ac:chgData name="Josimar Villarreal" userId="61a4254c10e74bed" providerId="LiveId" clId="{C1F7E8CF-6172-4E4E-917F-4867A899BEA0}" dt="2024-04-18T04:46:30.437" v="147"/>
          <ac:grpSpMkLst>
            <pc:docMk/>
            <pc:sldMk cId="1124726468" sldId="299"/>
            <ac:grpSpMk id="18" creationId="{B28E0C34-680E-FA15-E68A-10CA3EF57A44}"/>
          </ac:grpSpMkLst>
        </pc:grpChg>
        <pc:grpChg chg="mod">
          <ac:chgData name="Josimar Villarreal" userId="61a4254c10e74bed" providerId="LiveId" clId="{C1F7E8CF-6172-4E4E-917F-4867A899BEA0}" dt="2024-04-18T04:46:30.437" v="147"/>
          <ac:grpSpMkLst>
            <pc:docMk/>
            <pc:sldMk cId="1124726468" sldId="299"/>
            <ac:grpSpMk id="19" creationId="{3CEC8894-530A-36DC-55B1-BC805ACC1C12}"/>
          </ac:grpSpMkLst>
        </pc:grpChg>
        <pc:cxnChg chg="mod">
          <ac:chgData name="Josimar Villarreal" userId="61a4254c10e74bed" providerId="LiveId" clId="{C1F7E8CF-6172-4E4E-917F-4867A899BEA0}" dt="2024-04-18T04:46:30.437" v="147"/>
          <ac:cxnSpMkLst>
            <pc:docMk/>
            <pc:sldMk cId="1124726468" sldId="299"/>
            <ac:cxnSpMk id="21" creationId="{0741B1BD-074C-BF5E-9399-EB070345B485}"/>
          </ac:cxnSpMkLst>
        </pc:cxnChg>
        <pc:cxnChg chg="mod">
          <ac:chgData name="Josimar Villarreal" userId="61a4254c10e74bed" providerId="LiveId" clId="{C1F7E8CF-6172-4E4E-917F-4867A899BEA0}" dt="2024-04-18T04:46:30.437" v="147"/>
          <ac:cxnSpMkLst>
            <pc:docMk/>
            <pc:sldMk cId="1124726468" sldId="299"/>
            <ac:cxnSpMk id="23" creationId="{14F546CE-805F-F801-AB84-66F929D08A41}"/>
          </ac:cxnSpMkLst>
        </pc:cxnChg>
        <pc:cxnChg chg="mod">
          <ac:chgData name="Josimar Villarreal" userId="61a4254c10e74bed" providerId="LiveId" clId="{C1F7E8CF-6172-4E4E-917F-4867A899BEA0}" dt="2024-04-18T04:46:30.437" v="147"/>
          <ac:cxnSpMkLst>
            <pc:docMk/>
            <pc:sldMk cId="1124726468" sldId="299"/>
            <ac:cxnSpMk id="25" creationId="{47C31C24-B5EF-C3D2-192B-6FBF1D2E127C}"/>
          </ac:cxnSpMkLst>
        </pc:cxnChg>
        <pc:cxnChg chg="mod">
          <ac:chgData name="Josimar Villarreal" userId="61a4254c10e74bed" providerId="LiveId" clId="{C1F7E8CF-6172-4E4E-917F-4867A899BEA0}" dt="2024-04-18T04:46:30.437" v="147"/>
          <ac:cxnSpMkLst>
            <pc:docMk/>
            <pc:sldMk cId="1124726468" sldId="299"/>
            <ac:cxnSpMk id="27" creationId="{48A0778F-13A0-0C4E-5942-55237284A9B5}"/>
          </ac:cxnSpMkLst>
        </pc:cxnChg>
        <pc:cxnChg chg="mod">
          <ac:chgData name="Josimar Villarreal" userId="61a4254c10e74bed" providerId="LiveId" clId="{C1F7E8CF-6172-4E4E-917F-4867A899BEA0}" dt="2024-04-18T04:46:30.437" v="147"/>
          <ac:cxnSpMkLst>
            <pc:docMk/>
            <pc:sldMk cId="1124726468" sldId="299"/>
            <ac:cxnSpMk id="29" creationId="{9D42841F-9229-1ED9-69D0-62E46E6580DA}"/>
          </ac:cxnSpMkLst>
        </pc:cxnChg>
      </pc:sldChg>
      <pc:sldChg chg="addSp modSp mod">
        <pc:chgData name="Josimar Villarreal" userId="61a4254c10e74bed" providerId="LiveId" clId="{C1F7E8CF-6172-4E4E-917F-4867A899BEA0}" dt="2024-04-18T04:45:56.136" v="144" actId="1076"/>
        <pc:sldMkLst>
          <pc:docMk/>
          <pc:sldMk cId="2398553131" sldId="300"/>
        </pc:sldMkLst>
        <pc:spChg chg="mod">
          <ac:chgData name="Josimar Villarreal" userId="61a4254c10e74bed" providerId="LiveId" clId="{C1F7E8CF-6172-4E4E-917F-4867A899BEA0}" dt="2024-04-18T04:45:49.211" v="141"/>
          <ac:spMkLst>
            <pc:docMk/>
            <pc:sldMk cId="2398553131" sldId="300"/>
            <ac:spMk id="13" creationId="{CA1C9140-169C-E59D-6D3A-39A0A8C49449}"/>
          </ac:spMkLst>
        </pc:spChg>
        <pc:spChg chg="mod">
          <ac:chgData name="Josimar Villarreal" userId="61a4254c10e74bed" providerId="LiveId" clId="{C1F7E8CF-6172-4E4E-917F-4867A899BEA0}" dt="2024-04-18T04:45:49.211" v="141"/>
          <ac:spMkLst>
            <pc:docMk/>
            <pc:sldMk cId="2398553131" sldId="300"/>
            <ac:spMk id="14" creationId="{434E8CF8-9611-A0B7-07C3-F57C75431B60}"/>
          </ac:spMkLst>
        </pc:spChg>
        <pc:spChg chg="mod">
          <ac:chgData name="Josimar Villarreal" userId="61a4254c10e74bed" providerId="LiveId" clId="{C1F7E8CF-6172-4E4E-917F-4867A899BEA0}" dt="2024-04-18T04:45:49.211" v="141"/>
          <ac:spMkLst>
            <pc:docMk/>
            <pc:sldMk cId="2398553131" sldId="300"/>
            <ac:spMk id="15" creationId="{300F3895-0EEA-B383-D37E-CA8091196938}"/>
          </ac:spMkLst>
        </pc:spChg>
        <pc:spChg chg="mod">
          <ac:chgData name="Josimar Villarreal" userId="61a4254c10e74bed" providerId="LiveId" clId="{C1F7E8CF-6172-4E4E-917F-4867A899BEA0}" dt="2024-04-18T04:45:49.211" v="141"/>
          <ac:spMkLst>
            <pc:docMk/>
            <pc:sldMk cId="2398553131" sldId="300"/>
            <ac:spMk id="16" creationId="{3180FA4B-7A19-CBBF-D7BC-C48EB13D602B}"/>
          </ac:spMkLst>
        </pc:spChg>
        <pc:grpChg chg="add mod">
          <ac:chgData name="Josimar Villarreal" userId="61a4254c10e74bed" providerId="LiveId" clId="{C1F7E8CF-6172-4E4E-917F-4867A899BEA0}" dt="2024-04-18T04:45:56.136" v="144" actId="1076"/>
          <ac:grpSpMkLst>
            <pc:docMk/>
            <pc:sldMk cId="2398553131" sldId="300"/>
            <ac:grpSpMk id="12" creationId="{B1E41B1A-BE15-042F-0440-3ECCFC3EABD3}"/>
          </ac:grpSpMkLst>
        </pc:grpChg>
      </pc:sldChg>
      <pc:sldChg chg="addSp modSp mod">
        <pc:chgData name="Josimar Villarreal" userId="61a4254c10e74bed" providerId="LiveId" clId="{C1F7E8CF-6172-4E4E-917F-4867A899BEA0}" dt="2024-04-18T04:45:34.680" v="140" actId="1076"/>
        <pc:sldMkLst>
          <pc:docMk/>
          <pc:sldMk cId="3072828419" sldId="301"/>
        </pc:sldMkLst>
        <pc:spChg chg="mod">
          <ac:chgData name="Josimar Villarreal" userId="61a4254c10e74bed" providerId="LiveId" clId="{C1F7E8CF-6172-4E4E-917F-4867A899BEA0}" dt="2024-04-18T04:45:26.409" v="137"/>
          <ac:spMkLst>
            <pc:docMk/>
            <pc:sldMk cId="3072828419" sldId="301"/>
            <ac:spMk id="13" creationId="{43E173E1-F1C4-DF7F-A1C6-1B79B3EB4899}"/>
          </ac:spMkLst>
        </pc:spChg>
        <pc:spChg chg="mod">
          <ac:chgData name="Josimar Villarreal" userId="61a4254c10e74bed" providerId="LiveId" clId="{C1F7E8CF-6172-4E4E-917F-4867A899BEA0}" dt="2024-04-18T04:45:26.409" v="137"/>
          <ac:spMkLst>
            <pc:docMk/>
            <pc:sldMk cId="3072828419" sldId="301"/>
            <ac:spMk id="14" creationId="{A0C82F49-03A6-78BA-8AC3-72EF930D0C87}"/>
          </ac:spMkLst>
        </pc:spChg>
        <pc:spChg chg="mod">
          <ac:chgData name="Josimar Villarreal" userId="61a4254c10e74bed" providerId="LiveId" clId="{C1F7E8CF-6172-4E4E-917F-4867A899BEA0}" dt="2024-04-18T04:45:26.409" v="137"/>
          <ac:spMkLst>
            <pc:docMk/>
            <pc:sldMk cId="3072828419" sldId="301"/>
            <ac:spMk id="15" creationId="{5F337172-538E-FB97-7A3F-9E3F67C8AB4A}"/>
          </ac:spMkLst>
        </pc:spChg>
        <pc:spChg chg="mod">
          <ac:chgData name="Josimar Villarreal" userId="61a4254c10e74bed" providerId="LiveId" clId="{C1F7E8CF-6172-4E4E-917F-4867A899BEA0}" dt="2024-04-18T04:45:26.409" v="137"/>
          <ac:spMkLst>
            <pc:docMk/>
            <pc:sldMk cId="3072828419" sldId="301"/>
            <ac:spMk id="16" creationId="{425ED5CD-DC48-148B-C9ED-A2766D8070E5}"/>
          </ac:spMkLst>
        </pc:spChg>
        <pc:grpChg chg="add mod">
          <ac:chgData name="Josimar Villarreal" userId="61a4254c10e74bed" providerId="LiveId" clId="{C1F7E8CF-6172-4E4E-917F-4867A899BEA0}" dt="2024-04-18T04:45:34.680" v="140" actId="1076"/>
          <ac:grpSpMkLst>
            <pc:docMk/>
            <pc:sldMk cId="3072828419" sldId="301"/>
            <ac:grpSpMk id="12" creationId="{EF4F8F01-26B6-2611-F599-41CDF387363B}"/>
          </ac:grpSpMkLst>
        </pc:grpChg>
      </pc:sldChg>
      <pc:sldChg chg="addSp delSp modSp new mod">
        <pc:chgData name="Josimar Villarreal" userId="61a4254c10e74bed" providerId="LiveId" clId="{C1F7E8CF-6172-4E4E-917F-4867A899BEA0}" dt="2024-04-18T04:45:00.953" v="136" actId="1076"/>
        <pc:sldMkLst>
          <pc:docMk/>
          <pc:sldMk cId="2450864259" sldId="302"/>
        </pc:sldMkLst>
        <pc:spChg chg="del">
          <ac:chgData name="Josimar Villarreal" userId="61a4254c10e74bed" providerId="LiveId" clId="{C1F7E8CF-6172-4E4E-917F-4867A899BEA0}" dt="2024-04-18T04:36:53.477" v="47" actId="21"/>
          <ac:spMkLst>
            <pc:docMk/>
            <pc:sldMk cId="2450864259" sldId="302"/>
            <ac:spMk id="2" creationId="{3C3B95FC-6A18-5DB1-495C-9C933BB1B0D6}"/>
          </ac:spMkLst>
        </pc:spChg>
        <pc:spChg chg="del">
          <ac:chgData name="Josimar Villarreal" userId="61a4254c10e74bed" providerId="LiveId" clId="{C1F7E8CF-6172-4E4E-917F-4867A899BEA0}" dt="2024-04-18T04:36:55.992" v="48" actId="21"/>
          <ac:spMkLst>
            <pc:docMk/>
            <pc:sldMk cId="2450864259" sldId="302"/>
            <ac:spMk id="3" creationId="{A1EF6547-859A-2958-53E1-FD54ADDC6896}"/>
          </ac:spMkLst>
        </pc:spChg>
        <pc:spChg chg="del">
          <ac:chgData name="Josimar Villarreal" userId="61a4254c10e74bed" providerId="LiveId" clId="{C1F7E8CF-6172-4E4E-917F-4867A899BEA0}" dt="2024-04-18T04:37:04.529" v="50" actId="21"/>
          <ac:spMkLst>
            <pc:docMk/>
            <pc:sldMk cId="2450864259" sldId="302"/>
            <ac:spMk id="4" creationId="{39B409F2-CDCD-245C-DFC7-4DA9E58C2CB6}"/>
          </ac:spMkLst>
        </pc:spChg>
        <pc:spChg chg="del">
          <ac:chgData name="Josimar Villarreal" userId="61a4254c10e74bed" providerId="LiveId" clId="{C1F7E8CF-6172-4E4E-917F-4867A899BEA0}" dt="2024-04-18T04:37:06.288" v="51" actId="21"/>
          <ac:spMkLst>
            <pc:docMk/>
            <pc:sldMk cId="2450864259" sldId="302"/>
            <ac:spMk id="5" creationId="{1E3F71BE-2117-C084-6465-6BEB167EDC7B}"/>
          </ac:spMkLst>
        </pc:spChg>
        <pc:spChg chg="del">
          <ac:chgData name="Josimar Villarreal" userId="61a4254c10e74bed" providerId="LiveId" clId="{C1F7E8CF-6172-4E4E-917F-4867A899BEA0}" dt="2024-04-18T04:37:01.369" v="49" actId="21"/>
          <ac:spMkLst>
            <pc:docMk/>
            <pc:sldMk cId="2450864259" sldId="302"/>
            <ac:spMk id="6" creationId="{BD69028F-06E6-7B91-AF2B-47FCD6AEA2C6}"/>
          </ac:spMkLst>
        </pc:spChg>
        <pc:spChg chg="del">
          <ac:chgData name="Josimar Villarreal" userId="61a4254c10e74bed" providerId="LiveId" clId="{C1F7E8CF-6172-4E4E-917F-4867A899BEA0}" dt="2024-04-18T04:37:10.676" v="53" actId="21"/>
          <ac:spMkLst>
            <pc:docMk/>
            <pc:sldMk cId="2450864259" sldId="302"/>
            <ac:spMk id="7" creationId="{42373560-BAF1-BD7A-F998-FD822FD58AF9}"/>
          </ac:spMkLst>
        </pc:spChg>
        <pc:spChg chg="del">
          <ac:chgData name="Josimar Villarreal" userId="61a4254c10e74bed" providerId="LiveId" clId="{C1F7E8CF-6172-4E4E-917F-4867A899BEA0}" dt="2024-04-18T04:37:09.146" v="52" actId="21"/>
          <ac:spMkLst>
            <pc:docMk/>
            <pc:sldMk cId="2450864259" sldId="302"/>
            <ac:spMk id="8" creationId="{A7B6263E-FBC2-199C-1435-3B4E63A39B24}"/>
          </ac:spMkLst>
        </pc:spChg>
        <pc:spChg chg="mod">
          <ac:chgData name="Josimar Villarreal" userId="61a4254c10e74bed" providerId="LiveId" clId="{C1F7E8CF-6172-4E4E-917F-4867A899BEA0}" dt="2024-04-18T04:38:23.872" v="67" actId="14100"/>
          <ac:spMkLst>
            <pc:docMk/>
            <pc:sldMk cId="2450864259" sldId="302"/>
            <ac:spMk id="9" creationId="{1D97F8D0-4DA5-6A36-BDBC-00D32D82FD16}"/>
          </ac:spMkLst>
        </pc:spChg>
        <pc:spChg chg="del">
          <ac:chgData name="Josimar Villarreal" userId="61a4254c10e74bed" providerId="LiveId" clId="{C1F7E8CF-6172-4E4E-917F-4867A899BEA0}" dt="2024-04-18T04:37:12.141" v="54" actId="21"/>
          <ac:spMkLst>
            <pc:docMk/>
            <pc:sldMk cId="2450864259" sldId="302"/>
            <ac:spMk id="10" creationId="{0482B2CE-96F4-C222-5394-0FF37C2A916A}"/>
          </ac:spMkLst>
        </pc:spChg>
        <pc:spChg chg="mod">
          <ac:chgData name="Josimar Villarreal" userId="61a4254c10e74bed" providerId="LiveId" clId="{C1F7E8CF-6172-4E4E-917F-4867A899BEA0}" dt="2024-04-18T04:44:48.091" v="133"/>
          <ac:spMkLst>
            <pc:docMk/>
            <pc:sldMk cId="2450864259" sldId="302"/>
            <ac:spMk id="12" creationId="{ADD940AE-4BD7-E8B6-52EB-28D3AF830048}"/>
          </ac:spMkLst>
        </pc:spChg>
        <pc:spChg chg="mod">
          <ac:chgData name="Josimar Villarreal" userId="61a4254c10e74bed" providerId="LiveId" clId="{C1F7E8CF-6172-4E4E-917F-4867A899BEA0}" dt="2024-04-18T04:44:48.091" v="133"/>
          <ac:spMkLst>
            <pc:docMk/>
            <pc:sldMk cId="2450864259" sldId="302"/>
            <ac:spMk id="13" creationId="{B30CFC6B-DEC7-F79E-69CD-8BE86F0FA0B6}"/>
          </ac:spMkLst>
        </pc:spChg>
        <pc:spChg chg="mod">
          <ac:chgData name="Josimar Villarreal" userId="61a4254c10e74bed" providerId="LiveId" clId="{C1F7E8CF-6172-4E4E-917F-4867A899BEA0}" dt="2024-04-18T04:44:48.091" v="133"/>
          <ac:spMkLst>
            <pc:docMk/>
            <pc:sldMk cId="2450864259" sldId="302"/>
            <ac:spMk id="14" creationId="{B864CA66-FE0F-E62E-0019-E739E698F66D}"/>
          </ac:spMkLst>
        </pc:spChg>
        <pc:spChg chg="mod">
          <ac:chgData name="Josimar Villarreal" userId="61a4254c10e74bed" providerId="LiveId" clId="{C1F7E8CF-6172-4E4E-917F-4867A899BEA0}" dt="2024-04-18T04:44:48.091" v="133"/>
          <ac:spMkLst>
            <pc:docMk/>
            <pc:sldMk cId="2450864259" sldId="302"/>
            <ac:spMk id="15" creationId="{429A10D8-2CDC-3126-0F65-50D7141A3D28}"/>
          </ac:spMkLst>
        </pc:spChg>
        <pc:spChg chg="mod">
          <ac:chgData name="Josimar Villarreal" userId="61a4254c10e74bed" providerId="LiveId" clId="{C1F7E8CF-6172-4E4E-917F-4867A899BEA0}" dt="2024-04-18T04:44:48.091" v="133"/>
          <ac:spMkLst>
            <pc:docMk/>
            <pc:sldMk cId="2450864259" sldId="302"/>
            <ac:spMk id="16" creationId="{6C1517F5-15CE-1B14-F853-58658BFE11A6}"/>
          </ac:spMkLst>
        </pc:spChg>
        <pc:grpChg chg="add mod">
          <ac:chgData name="Josimar Villarreal" userId="61a4254c10e74bed" providerId="LiveId" clId="{C1F7E8CF-6172-4E4E-917F-4867A899BEA0}" dt="2024-04-18T04:45:00.953" v="136" actId="1076"/>
          <ac:grpSpMkLst>
            <pc:docMk/>
            <pc:sldMk cId="2450864259" sldId="302"/>
            <ac:grpSpMk id="11" creationId="{6D730108-5B50-DB91-2AAE-C985D562D295}"/>
          </ac:grpSpMkLst>
        </pc:grpChg>
        <pc:cxnChg chg="mod">
          <ac:chgData name="Josimar Villarreal" userId="61a4254c10e74bed" providerId="LiveId" clId="{C1F7E8CF-6172-4E4E-917F-4867A899BEA0}" dt="2024-04-18T04:44:48.091" v="133"/>
          <ac:cxnSpMkLst>
            <pc:docMk/>
            <pc:sldMk cId="2450864259" sldId="302"/>
            <ac:cxnSpMk id="17" creationId="{65019292-AD1A-C581-D04B-BBF5A461EA60}"/>
          </ac:cxnSpMkLst>
        </pc:cxnChg>
        <pc:cxnChg chg="mod">
          <ac:chgData name="Josimar Villarreal" userId="61a4254c10e74bed" providerId="LiveId" clId="{C1F7E8CF-6172-4E4E-917F-4867A899BEA0}" dt="2024-04-18T04:44:48.091" v="133"/>
          <ac:cxnSpMkLst>
            <pc:docMk/>
            <pc:sldMk cId="2450864259" sldId="302"/>
            <ac:cxnSpMk id="18" creationId="{A2F108FF-C075-AA59-08FB-7375341FFEE2}"/>
          </ac:cxnSpMkLst>
        </pc:cxnChg>
        <pc:cxnChg chg="mod">
          <ac:chgData name="Josimar Villarreal" userId="61a4254c10e74bed" providerId="LiveId" clId="{C1F7E8CF-6172-4E4E-917F-4867A899BEA0}" dt="2024-04-18T04:44:48.091" v="133"/>
          <ac:cxnSpMkLst>
            <pc:docMk/>
            <pc:sldMk cId="2450864259" sldId="302"/>
            <ac:cxnSpMk id="19" creationId="{2E910A16-DAD3-1B16-B460-FF1CA8A9E6A4}"/>
          </ac:cxnSpMkLst>
        </pc:cxnChg>
        <pc:cxnChg chg="mod">
          <ac:chgData name="Josimar Villarreal" userId="61a4254c10e74bed" providerId="LiveId" clId="{C1F7E8CF-6172-4E4E-917F-4867A899BEA0}" dt="2024-04-18T04:44:48.091" v="133"/>
          <ac:cxnSpMkLst>
            <pc:docMk/>
            <pc:sldMk cId="2450864259" sldId="302"/>
            <ac:cxnSpMk id="20" creationId="{5B655C94-70B0-34D3-269E-EC59CF22D265}"/>
          </ac:cxnSpMkLst>
        </pc:cxnChg>
      </pc:sldChg>
      <pc:sldChg chg="addSp delSp modSp new mod">
        <pc:chgData name="Josimar Villarreal" userId="61a4254c10e74bed" providerId="LiveId" clId="{C1F7E8CF-6172-4E4E-917F-4867A899BEA0}" dt="2024-04-18T04:44:19.424" v="132" actId="1076"/>
        <pc:sldMkLst>
          <pc:docMk/>
          <pc:sldMk cId="3725041278" sldId="303"/>
        </pc:sldMkLst>
        <pc:spChg chg="del">
          <ac:chgData name="Josimar Villarreal" userId="61a4254c10e74bed" providerId="LiveId" clId="{C1F7E8CF-6172-4E4E-917F-4867A899BEA0}" dt="2024-04-18T04:42:06.905" v="96" actId="21"/>
          <ac:spMkLst>
            <pc:docMk/>
            <pc:sldMk cId="3725041278" sldId="303"/>
            <ac:spMk id="2" creationId="{B72BF5BB-9BF0-B666-5558-B68A2911FF26}"/>
          </ac:spMkLst>
        </pc:spChg>
        <pc:spChg chg="mod">
          <ac:chgData name="Josimar Villarreal" userId="61a4254c10e74bed" providerId="LiveId" clId="{C1F7E8CF-6172-4E4E-917F-4867A899BEA0}" dt="2024-04-18T04:44:19.424" v="132" actId="1076"/>
          <ac:spMkLst>
            <pc:docMk/>
            <pc:sldMk cId="3725041278" sldId="303"/>
            <ac:spMk id="3" creationId="{5D0B2982-D868-4C79-9E47-72DCC41EC45D}"/>
          </ac:spMkLst>
        </pc:spChg>
        <pc:spChg chg="del">
          <ac:chgData name="Josimar Villarreal" userId="61a4254c10e74bed" providerId="LiveId" clId="{C1F7E8CF-6172-4E4E-917F-4867A899BEA0}" dt="2024-04-18T04:42:21.155" v="109" actId="21"/>
          <ac:spMkLst>
            <pc:docMk/>
            <pc:sldMk cId="3725041278" sldId="303"/>
            <ac:spMk id="4" creationId="{A29C20B4-C8F9-3C0F-CE7D-8E56A69F9010}"/>
          </ac:spMkLst>
        </pc:spChg>
        <pc:spChg chg="del">
          <ac:chgData name="Josimar Villarreal" userId="61a4254c10e74bed" providerId="LiveId" clId="{C1F7E8CF-6172-4E4E-917F-4867A899BEA0}" dt="2024-04-18T04:42:19.655" v="108" actId="21"/>
          <ac:spMkLst>
            <pc:docMk/>
            <pc:sldMk cId="3725041278" sldId="303"/>
            <ac:spMk id="5" creationId="{5A590A6E-86E1-C71A-65EA-0B4FDE6A1E57}"/>
          </ac:spMkLst>
        </pc:spChg>
        <pc:spChg chg="del">
          <ac:chgData name="Josimar Villarreal" userId="61a4254c10e74bed" providerId="LiveId" clId="{C1F7E8CF-6172-4E4E-917F-4867A899BEA0}" dt="2024-04-18T04:42:22.851" v="110" actId="21"/>
          <ac:spMkLst>
            <pc:docMk/>
            <pc:sldMk cId="3725041278" sldId="303"/>
            <ac:spMk id="6" creationId="{29557E0C-939F-4A8C-C4B2-FAF9C294FC8C}"/>
          </ac:spMkLst>
        </pc:spChg>
        <pc:spChg chg="del">
          <ac:chgData name="Josimar Villarreal" userId="61a4254c10e74bed" providerId="LiveId" clId="{C1F7E8CF-6172-4E4E-917F-4867A899BEA0}" dt="2024-04-18T04:42:27.022" v="113" actId="21"/>
          <ac:spMkLst>
            <pc:docMk/>
            <pc:sldMk cId="3725041278" sldId="303"/>
            <ac:spMk id="7" creationId="{AADFAD13-BBDA-A131-F16C-F3AA3423E62C}"/>
          </ac:spMkLst>
        </pc:spChg>
        <pc:spChg chg="del">
          <ac:chgData name="Josimar Villarreal" userId="61a4254c10e74bed" providerId="LiveId" clId="{C1F7E8CF-6172-4E4E-917F-4867A899BEA0}" dt="2024-04-18T04:42:24.197" v="111" actId="21"/>
          <ac:spMkLst>
            <pc:docMk/>
            <pc:sldMk cId="3725041278" sldId="303"/>
            <ac:spMk id="8" creationId="{25E56CED-A545-9754-C460-6C18C5EC62B4}"/>
          </ac:spMkLst>
        </pc:spChg>
        <pc:spChg chg="mod">
          <ac:chgData name="Josimar Villarreal" userId="61a4254c10e74bed" providerId="LiveId" clId="{C1F7E8CF-6172-4E4E-917F-4867A899BEA0}" dt="2024-04-18T04:44:14.312" v="131" actId="1076"/>
          <ac:spMkLst>
            <pc:docMk/>
            <pc:sldMk cId="3725041278" sldId="303"/>
            <ac:spMk id="9" creationId="{A367DD33-8DF7-71E3-33CD-4EEA548C1784}"/>
          </ac:spMkLst>
        </pc:spChg>
        <pc:spChg chg="del">
          <ac:chgData name="Josimar Villarreal" userId="61a4254c10e74bed" providerId="LiveId" clId="{C1F7E8CF-6172-4E4E-917F-4867A899BEA0}" dt="2024-04-18T04:42:25.560" v="112" actId="21"/>
          <ac:spMkLst>
            <pc:docMk/>
            <pc:sldMk cId="3725041278" sldId="303"/>
            <ac:spMk id="10" creationId="{EE38DEB2-CA14-9146-6BC2-978AF283278B}"/>
          </ac:spMkLst>
        </pc:spChg>
        <pc:spChg chg="mod">
          <ac:chgData name="Josimar Villarreal" userId="61a4254c10e74bed" providerId="LiveId" clId="{C1F7E8CF-6172-4E4E-917F-4867A899BEA0}" dt="2024-04-18T04:42:55.666" v="116"/>
          <ac:spMkLst>
            <pc:docMk/>
            <pc:sldMk cId="3725041278" sldId="303"/>
            <ac:spMk id="21" creationId="{AC5AFE60-48D5-C8EC-A2E9-A27FF1A89B99}"/>
          </ac:spMkLst>
        </pc:spChg>
        <pc:spChg chg="mod">
          <ac:chgData name="Josimar Villarreal" userId="61a4254c10e74bed" providerId="LiveId" clId="{C1F7E8CF-6172-4E4E-917F-4867A899BEA0}" dt="2024-04-18T04:42:55.666" v="116"/>
          <ac:spMkLst>
            <pc:docMk/>
            <pc:sldMk cId="3725041278" sldId="303"/>
            <ac:spMk id="22" creationId="{F4B46759-1FD0-44ED-AE40-D40C34215E6D}"/>
          </ac:spMkLst>
        </pc:spChg>
        <pc:spChg chg="mod">
          <ac:chgData name="Josimar Villarreal" userId="61a4254c10e74bed" providerId="LiveId" clId="{C1F7E8CF-6172-4E4E-917F-4867A899BEA0}" dt="2024-04-18T04:42:55.666" v="116"/>
          <ac:spMkLst>
            <pc:docMk/>
            <pc:sldMk cId="3725041278" sldId="303"/>
            <ac:spMk id="23" creationId="{241B4C83-2D2F-9F9C-AAB2-366954B1B7AA}"/>
          </ac:spMkLst>
        </pc:spChg>
        <pc:spChg chg="mod">
          <ac:chgData name="Josimar Villarreal" userId="61a4254c10e74bed" providerId="LiveId" clId="{C1F7E8CF-6172-4E4E-917F-4867A899BEA0}" dt="2024-04-18T04:42:55.666" v="116"/>
          <ac:spMkLst>
            <pc:docMk/>
            <pc:sldMk cId="3725041278" sldId="303"/>
            <ac:spMk id="24" creationId="{3BA0F8FF-87C1-2673-9529-50FDC861F9E2}"/>
          </ac:spMkLst>
        </pc:spChg>
        <pc:spChg chg="mod">
          <ac:chgData name="Josimar Villarreal" userId="61a4254c10e74bed" providerId="LiveId" clId="{C1F7E8CF-6172-4E4E-917F-4867A899BEA0}" dt="2024-04-18T04:42:55.666" v="116"/>
          <ac:spMkLst>
            <pc:docMk/>
            <pc:sldMk cId="3725041278" sldId="303"/>
            <ac:spMk id="25" creationId="{59B78BBA-F9E1-39B1-FD81-463D8F2AFA09}"/>
          </ac:spMkLst>
        </pc:spChg>
        <pc:spChg chg="mod">
          <ac:chgData name="Josimar Villarreal" userId="61a4254c10e74bed" providerId="LiveId" clId="{C1F7E8CF-6172-4E4E-917F-4867A899BEA0}" dt="2024-04-18T04:42:55.666" v="116"/>
          <ac:spMkLst>
            <pc:docMk/>
            <pc:sldMk cId="3725041278" sldId="303"/>
            <ac:spMk id="26" creationId="{88AC4007-F364-1A8F-E20C-10EA855DB72F}"/>
          </ac:spMkLst>
        </pc:spChg>
        <pc:spChg chg="mod">
          <ac:chgData name="Josimar Villarreal" userId="61a4254c10e74bed" providerId="LiveId" clId="{C1F7E8CF-6172-4E4E-917F-4867A899BEA0}" dt="2024-04-18T04:42:55.666" v="116"/>
          <ac:spMkLst>
            <pc:docMk/>
            <pc:sldMk cId="3725041278" sldId="303"/>
            <ac:spMk id="27" creationId="{7D274192-5926-4E5B-3E8A-ED153667F7C4}"/>
          </ac:spMkLst>
        </pc:spChg>
        <pc:spChg chg="mod">
          <ac:chgData name="Josimar Villarreal" userId="61a4254c10e74bed" providerId="LiveId" clId="{C1F7E8CF-6172-4E4E-917F-4867A899BEA0}" dt="2024-04-18T04:42:55.666" v="116"/>
          <ac:spMkLst>
            <pc:docMk/>
            <pc:sldMk cId="3725041278" sldId="303"/>
            <ac:spMk id="28" creationId="{14D350CD-95C6-59B5-06BF-5907E4A62D9E}"/>
          </ac:spMkLst>
        </pc:spChg>
        <pc:spChg chg="mod">
          <ac:chgData name="Josimar Villarreal" userId="61a4254c10e74bed" providerId="LiveId" clId="{C1F7E8CF-6172-4E4E-917F-4867A899BEA0}" dt="2024-04-18T04:42:55.666" v="116"/>
          <ac:spMkLst>
            <pc:docMk/>
            <pc:sldMk cId="3725041278" sldId="303"/>
            <ac:spMk id="29" creationId="{F2CB1EC1-68AA-6103-E354-AB4AEB0C1254}"/>
          </ac:spMkLst>
        </pc:spChg>
        <pc:spChg chg="mod">
          <ac:chgData name="Josimar Villarreal" userId="61a4254c10e74bed" providerId="LiveId" clId="{C1F7E8CF-6172-4E4E-917F-4867A899BEA0}" dt="2024-04-18T04:42:55.666" v="116"/>
          <ac:spMkLst>
            <pc:docMk/>
            <pc:sldMk cId="3725041278" sldId="303"/>
            <ac:spMk id="30" creationId="{DCB85479-6D4A-93BD-3026-24D434ECB87B}"/>
          </ac:spMkLst>
        </pc:spChg>
        <pc:spChg chg="mod">
          <ac:chgData name="Josimar Villarreal" userId="61a4254c10e74bed" providerId="LiveId" clId="{C1F7E8CF-6172-4E4E-917F-4867A899BEA0}" dt="2024-04-18T04:42:55.666" v="116"/>
          <ac:spMkLst>
            <pc:docMk/>
            <pc:sldMk cId="3725041278" sldId="303"/>
            <ac:spMk id="31" creationId="{982B7596-7ECD-A0DD-963C-AF628A3F71A7}"/>
          </ac:spMkLst>
        </pc:spChg>
        <pc:spChg chg="mod">
          <ac:chgData name="Josimar Villarreal" userId="61a4254c10e74bed" providerId="LiveId" clId="{C1F7E8CF-6172-4E4E-917F-4867A899BEA0}" dt="2024-04-18T04:42:55.666" v="116"/>
          <ac:spMkLst>
            <pc:docMk/>
            <pc:sldMk cId="3725041278" sldId="303"/>
            <ac:spMk id="32" creationId="{7AFDB6CA-3CB6-982E-A817-68872E28B03B}"/>
          </ac:spMkLst>
        </pc:spChg>
        <pc:spChg chg="mod">
          <ac:chgData name="Josimar Villarreal" userId="61a4254c10e74bed" providerId="LiveId" clId="{C1F7E8CF-6172-4E4E-917F-4867A899BEA0}" dt="2024-04-18T04:42:55.666" v="116"/>
          <ac:spMkLst>
            <pc:docMk/>
            <pc:sldMk cId="3725041278" sldId="303"/>
            <ac:spMk id="33" creationId="{6BC34B15-6EEA-AB32-7D2E-9DC14DFD9ECA}"/>
          </ac:spMkLst>
        </pc:spChg>
        <pc:spChg chg="mod">
          <ac:chgData name="Josimar Villarreal" userId="61a4254c10e74bed" providerId="LiveId" clId="{C1F7E8CF-6172-4E4E-917F-4867A899BEA0}" dt="2024-04-18T04:42:55.666" v="116"/>
          <ac:spMkLst>
            <pc:docMk/>
            <pc:sldMk cId="3725041278" sldId="303"/>
            <ac:spMk id="34" creationId="{91570B33-415D-6812-FCB1-F1AC55B66A5D}"/>
          </ac:spMkLst>
        </pc:spChg>
        <pc:grpChg chg="add mod">
          <ac:chgData name="Josimar Villarreal" userId="61a4254c10e74bed" providerId="LiveId" clId="{C1F7E8CF-6172-4E4E-917F-4867A899BEA0}" dt="2024-04-18T04:43:47.880" v="126" actId="1076"/>
          <ac:grpSpMkLst>
            <pc:docMk/>
            <pc:sldMk cId="3725041278" sldId="303"/>
            <ac:grpSpMk id="11" creationId="{578D57F1-0576-7C1D-4CBF-63626CCE20FB}"/>
          </ac:grpSpMkLst>
        </pc:grpChg>
        <pc:grpChg chg="mod">
          <ac:chgData name="Josimar Villarreal" userId="61a4254c10e74bed" providerId="LiveId" clId="{C1F7E8CF-6172-4E4E-917F-4867A899BEA0}" dt="2024-04-18T04:42:55.666" v="116"/>
          <ac:grpSpMkLst>
            <pc:docMk/>
            <pc:sldMk cId="3725041278" sldId="303"/>
            <ac:grpSpMk id="18" creationId="{D78A664E-A03B-FC40-DF1E-5D7F590777EB}"/>
          </ac:grpSpMkLst>
        </pc:grpChg>
        <pc:grpChg chg="mod">
          <ac:chgData name="Josimar Villarreal" userId="61a4254c10e74bed" providerId="LiveId" clId="{C1F7E8CF-6172-4E4E-917F-4867A899BEA0}" dt="2024-04-18T04:42:55.666" v="116"/>
          <ac:grpSpMkLst>
            <pc:docMk/>
            <pc:sldMk cId="3725041278" sldId="303"/>
            <ac:grpSpMk id="19" creationId="{BCCDDD5F-F1BE-0162-CAE9-03742816564F}"/>
          </ac:grpSpMkLst>
        </pc:grpChg>
        <pc:grpChg chg="mod">
          <ac:chgData name="Josimar Villarreal" userId="61a4254c10e74bed" providerId="LiveId" clId="{C1F7E8CF-6172-4E4E-917F-4867A899BEA0}" dt="2024-04-18T04:42:55.666" v="116"/>
          <ac:grpSpMkLst>
            <pc:docMk/>
            <pc:sldMk cId="3725041278" sldId="303"/>
            <ac:grpSpMk id="20" creationId="{204B573D-984C-D9B2-7E23-06EEACFE030A}"/>
          </ac:grpSpMkLst>
        </pc:grpChg>
        <pc:cxnChg chg="mod">
          <ac:chgData name="Josimar Villarreal" userId="61a4254c10e74bed" providerId="LiveId" clId="{C1F7E8CF-6172-4E4E-917F-4867A899BEA0}" dt="2024-04-18T04:42:55.666" v="116"/>
          <ac:cxnSpMkLst>
            <pc:docMk/>
            <pc:sldMk cId="3725041278" sldId="303"/>
            <ac:cxnSpMk id="12" creationId="{EC371C6A-C5BF-3AEF-3B7B-15A32AB903CF}"/>
          </ac:cxnSpMkLst>
        </pc:cxnChg>
        <pc:cxnChg chg="mod">
          <ac:chgData name="Josimar Villarreal" userId="61a4254c10e74bed" providerId="LiveId" clId="{C1F7E8CF-6172-4E4E-917F-4867A899BEA0}" dt="2024-04-18T04:42:55.666" v="116"/>
          <ac:cxnSpMkLst>
            <pc:docMk/>
            <pc:sldMk cId="3725041278" sldId="303"/>
            <ac:cxnSpMk id="13" creationId="{71D62679-B6BD-E70C-6392-73A787B3D870}"/>
          </ac:cxnSpMkLst>
        </pc:cxnChg>
        <pc:cxnChg chg="mod">
          <ac:chgData name="Josimar Villarreal" userId="61a4254c10e74bed" providerId="LiveId" clId="{C1F7E8CF-6172-4E4E-917F-4867A899BEA0}" dt="2024-04-18T04:42:55.666" v="116"/>
          <ac:cxnSpMkLst>
            <pc:docMk/>
            <pc:sldMk cId="3725041278" sldId="303"/>
            <ac:cxnSpMk id="14" creationId="{0855BA2C-F662-CAB8-F5F3-548E43E5BDB4}"/>
          </ac:cxnSpMkLst>
        </pc:cxnChg>
        <pc:cxnChg chg="mod">
          <ac:chgData name="Josimar Villarreal" userId="61a4254c10e74bed" providerId="LiveId" clId="{C1F7E8CF-6172-4E4E-917F-4867A899BEA0}" dt="2024-04-18T04:42:55.666" v="116"/>
          <ac:cxnSpMkLst>
            <pc:docMk/>
            <pc:sldMk cId="3725041278" sldId="303"/>
            <ac:cxnSpMk id="15" creationId="{FEF8B577-1C4C-E37C-7EA6-67914CA60489}"/>
          </ac:cxnSpMkLst>
        </pc:cxnChg>
        <pc:cxnChg chg="mod">
          <ac:chgData name="Josimar Villarreal" userId="61a4254c10e74bed" providerId="LiveId" clId="{C1F7E8CF-6172-4E4E-917F-4867A899BEA0}" dt="2024-04-18T04:42:55.666" v="116"/>
          <ac:cxnSpMkLst>
            <pc:docMk/>
            <pc:sldMk cId="3725041278" sldId="303"/>
            <ac:cxnSpMk id="16" creationId="{537268A4-7F7E-BE60-AB67-BA4531F511DE}"/>
          </ac:cxnSpMkLst>
        </pc:cxnChg>
        <pc:cxnChg chg="mod">
          <ac:chgData name="Josimar Villarreal" userId="61a4254c10e74bed" providerId="LiveId" clId="{C1F7E8CF-6172-4E4E-917F-4867A899BEA0}" dt="2024-04-18T04:42:55.666" v="116"/>
          <ac:cxnSpMkLst>
            <pc:docMk/>
            <pc:sldMk cId="3725041278" sldId="303"/>
            <ac:cxnSpMk id="17" creationId="{3A45244B-02CA-27AB-3DEF-5F7D01462189}"/>
          </ac:cxnSpMkLst>
        </pc:cxnChg>
      </pc:sldChg>
      <pc:sldMasterChg chg="delSldLayout">
        <pc:chgData name="Josimar Villarreal" userId="61a4254c10e74bed" providerId="LiveId" clId="{C1F7E8CF-6172-4E4E-917F-4867A899BEA0}" dt="2024-04-18T04:41:05.672" v="82" actId="2696"/>
        <pc:sldMasterMkLst>
          <pc:docMk/>
          <pc:sldMasterMk cId="0" sldId="2147483672"/>
        </pc:sldMasterMkLst>
        <pc:sldLayoutChg chg="del">
          <pc:chgData name="Josimar Villarreal" userId="61a4254c10e74bed" providerId="LiveId" clId="{C1F7E8CF-6172-4E4E-917F-4867A899BEA0}" dt="2024-04-18T04:40:26.152" v="77" actId="2696"/>
          <pc:sldLayoutMkLst>
            <pc:docMk/>
            <pc:sldMasterMk cId="0" sldId="2147483672"/>
            <pc:sldLayoutMk cId="0" sldId="2147483657"/>
          </pc:sldLayoutMkLst>
        </pc:sldLayoutChg>
        <pc:sldLayoutChg chg="del">
          <pc:chgData name="Josimar Villarreal" userId="61a4254c10e74bed" providerId="LiveId" clId="{C1F7E8CF-6172-4E4E-917F-4867A899BEA0}" dt="2024-04-18T04:40:03.889" v="69" actId="2696"/>
          <pc:sldLayoutMkLst>
            <pc:docMk/>
            <pc:sldMasterMk cId="0" sldId="2147483672"/>
            <pc:sldLayoutMk cId="0" sldId="2147483660"/>
          </pc:sldLayoutMkLst>
        </pc:sldLayoutChg>
        <pc:sldLayoutChg chg="del">
          <pc:chgData name="Josimar Villarreal" userId="61a4254c10e74bed" providerId="LiveId" clId="{C1F7E8CF-6172-4E4E-917F-4867A899BEA0}" dt="2024-04-18T04:40:42.514" v="80" actId="2696"/>
          <pc:sldLayoutMkLst>
            <pc:docMk/>
            <pc:sldMasterMk cId="0" sldId="2147483672"/>
            <pc:sldLayoutMk cId="0" sldId="2147483663"/>
          </pc:sldLayoutMkLst>
        </pc:sldLayoutChg>
        <pc:sldLayoutChg chg="del">
          <pc:chgData name="Josimar Villarreal" userId="61a4254c10e74bed" providerId="LiveId" clId="{C1F7E8CF-6172-4E4E-917F-4867A899BEA0}" dt="2024-04-18T04:40:11.746" v="71" actId="2696"/>
          <pc:sldLayoutMkLst>
            <pc:docMk/>
            <pc:sldMasterMk cId="0" sldId="2147483672"/>
            <pc:sldLayoutMk cId="0" sldId="2147483664"/>
          </pc:sldLayoutMkLst>
        </pc:sldLayoutChg>
        <pc:sldLayoutChg chg="del">
          <pc:chgData name="Josimar Villarreal" userId="61a4254c10e74bed" providerId="LiveId" clId="{C1F7E8CF-6172-4E4E-917F-4867A899BEA0}" dt="2024-04-18T04:40:21.749" v="75" actId="2696"/>
          <pc:sldLayoutMkLst>
            <pc:docMk/>
            <pc:sldMasterMk cId="0" sldId="2147483672"/>
            <pc:sldLayoutMk cId="0" sldId="2147483665"/>
          </pc:sldLayoutMkLst>
        </pc:sldLayoutChg>
        <pc:sldLayoutChg chg="del">
          <pc:chgData name="Josimar Villarreal" userId="61a4254c10e74bed" providerId="LiveId" clId="{C1F7E8CF-6172-4E4E-917F-4867A899BEA0}" dt="2024-04-18T04:40:38.817" v="79" actId="2696"/>
          <pc:sldLayoutMkLst>
            <pc:docMk/>
            <pc:sldMasterMk cId="0" sldId="2147483672"/>
            <pc:sldLayoutMk cId="0" sldId="2147483666"/>
          </pc:sldLayoutMkLst>
        </pc:sldLayoutChg>
        <pc:sldLayoutChg chg="del">
          <pc:chgData name="Josimar Villarreal" userId="61a4254c10e74bed" providerId="LiveId" clId="{C1F7E8CF-6172-4E4E-917F-4867A899BEA0}" dt="2024-04-18T04:41:05.672" v="82" actId="2696"/>
          <pc:sldLayoutMkLst>
            <pc:docMk/>
            <pc:sldMasterMk cId="0" sldId="2147483672"/>
            <pc:sldLayoutMk cId="0" sldId="2147483667"/>
          </pc:sldLayoutMkLst>
        </pc:sldLayoutChg>
      </pc:sldMasterChg>
      <pc:sldMasterChg chg="del delSldLayout">
        <pc:chgData name="Josimar Villarreal" userId="61a4254c10e74bed" providerId="LiveId" clId="{C1F7E8CF-6172-4E4E-917F-4867A899BEA0}" dt="2024-04-18T17:23:08.614" v="421" actId="2696"/>
        <pc:sldMasterMkLst>
          <pc:docMk/>
          <pc:sldMasterMk cId="0" sldId="2147483673"/>
        </pc:sldMasterMkLst>
        <pc:sldLayoutChg chg="del">
          <pc:chgData name="Josimar Villarreal" userId="61a4254c10e74bed" providerId="LiveId" clId="{C1F7E8CF-6172-4E4E-917F-4867A899BEA0}" dt="2024-04-18T17:23:07.644" v="420" actId="2696"/>
          <pc:sldLayoutMkLst>
            <pc:docMk/>
            <pc:sldMasterMk cId="0" sldId="2147483673"/>
            <pc:sldLayoutMk cId="0" sldId="2147483670"/>
          </pc:sldLayoutMkLst>
        </pc:sldLayoutChg>
        <pc:sldLayoutChg chg="del">
          <pc:chgData name="Josimar Villarreal" userId="61a4254c10e74bed" providerId="LiveId" clId="{C1F7E8CF-6172-4E4E-917F-4867A899BEA0}" dt="2024-04-18T17:23:08.614" v="421" actId="2696"/>
          <pc:sldLayoutMkLst>
            <pc:docMk/>
            <pc:sldMasterMk cId="0" sldId="2147483673"/>
            <pc:sldLayoutMk cId="0" sldId="214748367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e85a7f378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e85a7f378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e85a7f378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e85a7f378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e85a7f378f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e85a7f378f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e85a7f378f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e85a7f378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e85a7f378f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e85a7f378f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8a9292ba82_0_27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8a9292ba82_0_27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28a9292ba82_1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 name="Google Shape;1113;g28a9292ba82_1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0" name="Google Shape;10;p2"/>
          <p:cNvSpPr txBox="1">
            <a:spLocks noGrp="1"/>
          </p:cNvSpPr>
          <p:nvPr>
            <p:ph type="ctrTitle"/>
          </p:nvPr>
        </p:nvSpPr>
        <p:spPr>
          <a:xfrm flipH="1">
            <a:off x="713225" y="1353950"/>
            <a:ext cx="3718500" cy="18915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3600">
                <a:latin typeface="Azeret Mono"/>
                <a:ea typeface="Azeret Mono"/>
                <a:cs typeface="Azeret Mono"/>
                <a:sym typeface="Azeret Mon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flipH="1">
            <a:off x="713000" y="3215375"/>
            <a:ext cx="2209500" cy="758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500">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70"/>
        <p:cNvGrpSpPr/>
        <p:nvPr/>
      </p:nvGrpSpPr>
      <p:grpSpPr>
        <a:xfrm>
          <a:off x="0" y="0"/>
          <a:ext cx="0" cy="0"/>
          <a:chOff x="0" y="0"/>
          <a:chExt cx="0" cy="0"/>
        </a:xfrm>
      </p:grpSpPr>
      <p:pic>
        <p:nvPicPr>
          <p:cNvPr id="71" name="Google Shape;71;p15"/>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72" name="Google Shape;72;p15"/>
          <p:cNvSpPr txBox="1">
            <a:spLocks noGrp="1"/>
          </p:cNvSpPr>
          <p:nvPr>
            <p:ph type="title"/>
          </p:nvPr>
        </p:nvSpPr>
        <p:spPr>
          <a:xfrm>
            <a:off x="713225" y="445025"/>
            <a:ext cx="77175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73" name="Google Shape;73;p15"/>
          <p:cNvSpPr txBox="1">
            <a:spLocks noGrp="1"/>
          </p:cNvSpPr>
          <p:nvPr>
            <p:ph type="subTitle" idx="1"/>
          </p:nvPr>
        </p:nvSpPr>
        <p:spPr>
          <a:xfrm>
            <a:off x="783924" y="2128022"/>
            <a:ext cx="2408100" cy="5775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74" name="Google Shape;74;p15"/>
          <p:cNvSpPr txBox="1">
            <a:spLocks noGrp="1"/>
          </p:cNvSpPr>
          <p:nvPr>
            <p:ph type="subTitle" idx="2"/>
          </p:nvPr>
        </p:nvSpPr>
        <p:spPr>
          <a:xfrm>
            <a:off x="3367948" y="2128022"/>
            <a:ext cx="2408100" cy="5775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75" name="Google Shape;75;p15"/>
          <p:cNvSpPr txBox="1">
            <a:spLocks noGrp="1"/>
          </p:cNvSpPr>
          <p:nvPr>
            <p:ph type="subTitle" idx="3"/>
          </p:nvPr>
        </p:nvSpPr>
        <p:spPr>
          <a:xfrm>
            <a:off x="783913" y="2724707"/>
            <a:ext cx="2408100" cy="1650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76" name="Google Shape;76;p15"/>
          <p:cNvSpPr txBox="1">
            <a:spLocks noGrp="1"/>
          </p:cNvSpPr>
          <p:nvPr>
            <p:ph type="subTitle" idx="4"/>
          </p:nvPr>
        </p:nvSpPr>
        <p:spPr>
          <a:xfrm>
            <a:off x="3367949" y="2724707"/>
            <a:ext cx="2408100" cy="1650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77" name="Google Shape;77;p15"/>
          <p:cNvSpPr txBox="1">
            <a:spLocks noGrp="1"/>
          </p:cNvSpPr>
          <p:nvPr>
            <p:ph type="subTitle" idx="5"/>
          </p:nvPr>
        </p:nvSpPr>
        <p:spPr>
          <a:xfrm>
            <a:off x="5951974" y="2128022"/>
            <a:ext cx="2408100" cy="5775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78" name="Google Shape;78;p15"/>
          <p:cNvSpPr txBox="1">
            <a:spLocks noGrp="1"/>
          </p:cNvSpPr>
          <p:nvPr>
            <p:ph type="subTitle" idx="6"/>
          </p:nvPr>
        </p:nvSpPr>
        <p:spPr>
          <a:xfrm>
            <a:off x="5951987" y="2724707"/>
            <a:ext cx="2408100" cy="1650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1_1_1">
    <p:spTree>
      <p:nvGrpSpPr>
        <p:cNvPr id="1" name="Shape 79"/>
        <p:cNvGrpSpPr/>
        <p:nvPr/>
      </p:nvGrpSpPr>
      <p:grpSpPr>
        <a:xfrm>
          <a:off x="0" y="0"/>
          <a:ext cx="0" cy="0"/>
          <a:chOff x="0" y="0"/>
          <a:chExt cx="0" cy="0"/>
        </a:xfrm>
      </p:grpSpPr>
      <p:pic>
        <p:nvPicPr>
          <p:cNvPr id="80" name="Google Shape;80;p16"/>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81" name="Google Shape;81;p16"/>
          <p:cNvSpPr txBox="1">
            <a:spLocks noGrp="1"/>
          </p:cNvSpPr>
          <p:nvPr>
            <p:ph type="title"/>
          </p:nvPr>
        </p:nvSpPr>
        <p:spPr>
          <a:xfrm>
            <a:off x="713225" y="445025"/>
            <a:ext cx="7717500" cy="577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82" name="Google Shape;82;p16"/>
          <p:cNvSpPr txBox="1">
            <a:spLocks noGrp="1"/>
          </p:cNvSpPr>
          <p:nvPr>
            <p:ph type="subTitle" idx="1"/>
          </p:nvPr>
        </p:nvSpPr>
        <p:spPr>
          <a:xfrm>
            <a:off x="728907" y="1160856"/>
            <a:ext cx="3824100" cy="4329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3" name="Google Shape;83;p16"/>
          <p:cNvSpPr txBox="1">
            <a:spLocks noGrp="1"/>
          </p:cNvSpPr>
          <p:nvPr>
            <p:ph type="subTitle" idx="2"/>
          </p:nvPr>
        </p:nvSpPr>
        <p:spPr>
          <a:xfrm>
            <a:off x="4591005" y="1160856"/>
            <a:ext cx="3824100" cy="4329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4" name="Google Shape;84;p16"/>
          <p:cNvSpPr txBox="1">
            <a:spLocks noGrp="1"/>
          </p:cNvSpPr>
          <p:nvPr>
            <p:ph type="subTitle" idx="3"/>
          </p:nvPr>
        </p:nvSpPr>
        <p:spPr>
          <a:xfrm>
            <a:off x="728882" y="1552531"/>
            <a:ext cx="3258900" cy="1215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5" name="Google Shape;85;p16"/>
          <p:cNvSpPr txBox="1">
            <a:spLocks noGrp="1"/>
          </p:cNvSpPr>
          <p:nvPr>
            <p:ph type="subTitle" idx="4"/>
          </p:nvPr>
        </p:nvSpPr>
        <p:spPr>
          <a:xfrm>
            <a:off x="4591005" y="1552531"/>
            <a:ext cx="3258900" cy="1215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6" name="Google Shape;86;p16"/>
          <p:cNvSpPr txBox="1">
            <a:spLocks noGrp="1"/>
          </p:cNvSpPr>
          <p:nvPr>
            <p:ph type="subTitle" idx="5"/>
          </p:nvPr>
        </p:nvSpPr>
        <p:spPr>
          <a:xfrm>
            <a:off x="728907" y="2901925"/>
            <a:ext cx="3824100" cy="4329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7" name="Google Shape;87;p16"/>
          <p:cNvSpPr txBox="1">
            <a:spLocks noGrp="1"/>
          </p:cNvSpPr>
          <p:nvPr>
            <p:ph type="subTitle" idx="6"/>
          </p:nvPr>
        </p:nvSpPr>
        <p:spPr>
          <a:xfrm>
            <a:off x="4591018" y="2901925"/>
            <a:ext cx="3824100" cy="4329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8" name="Google Shape;88;p16"/>
          <p:cNvSpPr txBox="1">
            <a:spLocks noGrp="1"/>
          </p:cNvSpPr>
          <p:nvPr>
            <p:ph type="subTitle" idx="7"/>
          </p:nvPr>
        </p:nvSpPr>
        <p:spPr>
          <a:xfrm>
            <a:off x="728882" y="3293750"/>
            <a:ext cx="3258900" cy="1215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89" name="Google Shape;89;p16"/>
          <p:cNvSpPr txBox="1">
            <a:spLocks noGrp="1"/>
          </p:cNvSpPr>
          <p:nvPr>
            <p:ph type="subTitle" idx="8"/>
          </p:nvPr>
        </p:nvSpPr>
        <p:spPr>
          <a:xfrm>
            <a:off x="4591005" y="3293750"/>
            <a:ext cx="3258900" cy="12159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29"/>
        <p:cNvGrpSpPr/>
        <p:nvPr/>
      </p:nvGrpSpPr>
      <p:grpSpPr>
        <a:xfrm>
          <a:off x="0" y="0"/>
          <a:ext cx="0" cy="0"/>
          <a:chOff x="0" y="0"/>
          <a:chExt cx="0" cy="0"/>
        </a:xfrm>
      </p:grpSpPr>
      <p:pic>
        <p:nvPicPr>
          <p:cNvPr id="130" name="Google Shape;130;p22"/>
          <p:cNvPicPr preferRelativeResize="0"/>
          <p:nvPr/>
        </p:nvPicPr>
        <p:blipFill rotWithShape="1">
          <a:blip r:embed="rId2">
            <a:alphaModFix/>
          </a:blip>
          <a:srcRect/>
          <a:stretch/>
        </p:blipFill>
        <p:spPr>
          <a:xfrm flipH="1">
            <a:off x="0" y="0"/>
            <a:ext cx="9144019"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31"/>
        <p:cNvGrpSpPr/>
        <p:nvPr/>
      </p:nvGrpSpPr>
      <p:grpSpPr>
        <a:xfrm>
          <a:off x="0" y="0"/>
          <a:ext cx="0" cy="0"/>
          <a:chOff x="0" y="0"/>
          <a:chExt cx="0" cy="0"/>
        </a:xfrm>
      </p:grpSpPr>
      <p:pic>
        <p:nvPicPr>
          <p:cNvPr id="132" name="Google Shape;132;p23"/>
          <p:cNvPicPr preferRelativeResize="0"/>
          <p:nvPr/>
        </p:nvPicPr>
        <p:blipFill rotWithShape="1">
          <a:blip r:embed="rId2">
            <a:alphaModFix/>
          </a:blip>
          <a:srcRect/>
          <a:stretch/>
        </p:blipFill>
        <p:spPr>
          <a:xfrm>
            <a:off x="0" y="0"/>
            <a:ext cx="9144019"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4" name="Google Shape;14;p3"/>
          <p:cNvSpPr txBox="1">
            <a:spLocks noGrp="1"/>
          </p:cNvSpPr>
          <p:nvPr>
            <p:ph type="title"/>
          </p:nvPr>
        </p:nvSpPr>
        <p:spPr>
          <a:xfrm>
            <a:off x="789425" y="3286375"/>
            <a:ext cx="4585500" cy="1317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006726" y="1934525"/>
            <a:ext cx="1085100" cy="936600"/>
          </a:xfrm>
          <a:prstGeom prst="rect">
            <a:avLst/>
          </a:prstGeom>
        </p:spPr>
        <p:txBody>
          <a:bodyPr spcFirstLastPara="1" wrap="square" lIns="91425" tIns="91425" rIns="91425" bIns="91425" anchor="b" anchorCtr="0">
            <a:noAutofit/>
          </a:bodyPr>
          <a:lstStyle>
            <a:lvl1pPr lvl="0" rtl="0">
              <a:spcBef>
                <a:spcPts val="0"/>
              </a:spcBef>
              <a:spcAft>
                <a:spcPts val="0"/>
              </a:spcAft>
              <a:buSzPts val="12000"/>
              <a:buNone/>
              <a:defRPr sz="49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pic>
        <p:nvPicPr>
          <p:cNvPr id="17" name="Google Shape;17;p4"/>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18" name="Google Shape;18;p4"/>
          <p:cNvSpPr txBox="1">
            <a:spLocks noGrp="1"/>
          </p:cNvSpPr>
          <p:nvPr>
            <p:ph type="title"/>
          </p:nvPr>
        </p:nvSpPr>
        <p:spPr>
          <a:xfrm>
            <a:off x="713225" y="445025"/>
            <a:ext cx="7717500" cy="5775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 name="Google Shape;19;p4"/>
          <p:cNvSpPr txBox="1">
            <a:spLocks noGrp="1"/>
          </p:cNvSpPr>
          <p:nvPr>
            <p:ph type="body" idx="1"/>
          </p:nvPr>
        </p:nvSpPr>
        <p:spPr>
          <a:xfrm>
            <a:off x="713225" y="1082300"/>
            <a:ext cx="7717500" cy="1060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5"/>
              </a:buClr>
              <a:buSzPts val="1200"/>
              <a:buChar char="●"/>
              <a:defRPr/>
            </a:lvl1pPr>
            <a:lvl2pPr marL="914400" lvl="1" indent="-304800" rtl="0">
              <a:spcBef>
                <a:spcPts val="0"/>
              </a:spcBef>
              <a:spcAft>
                <a:spcPts val="0"/>
              </a:spcAft>
              <a:buSzPts val="1200"/>
              <a:buChar char="○"/>
              <a:defRPr/>
            </a:lvl2pPr>
            <a:lvl3pPr marL="1371600" lvl="2" indent="-304800" rtl="0">
              <a:spcBef>
                <a:spcPts val="0"/>
              </a:spcBef>
              <a:spcAft>
                <a:spcPts val="0"/>
              </a:spcAft>
              <a:buSzPts val="1200"/>
              <a:buChar char="■"/>
              <a:defRPr/>
            </a:lvl3pPr>
            <a:lvl4pPr marL="1828800" lvl="3" indent="-304800" rtl="0">
              <a:spcBef>
                <a:spcPts val="0"/>
              </a:spcBef>
              <a:spcAft>
                <a:spcPts val="0"/>
              </a:spcAft>
              <a:buSzPts val="1200"/>
              <a:buChar char="●"/>
              <a:defRPr/>
            </a:lvl4pPr>
            <a:lvl5pPr marL="2286000" lvl="4" indent="-304800" rtl="0">
              <a:spcBef>
                <a:spcPts val="0"/>
              </a:spcBef>
              <a:spcAft>
                <a:spcPts val="0"/>
              </a:spcAft>
              <a:buSzPts val="1200"/>
              <a:buChar char="○"/>
              <a:defRPr/>
            </a:lvl5pPr>
            <a:lvl6pPr marL="2743200" lvl="5" indent="-304800" rtl="0">
              <a:spcBef>
                <a:spcPts val="0"/>
              </a:spcBef>
              <a:spcAft>
                <a:spcPts val="0"/>
              </a:spcAft>
              <a:buSzPts val="1200"/>
              <a:buChar char="■"/>
              <a:defRPr/>
            </a:lvl6pPr>
            <a:lvl7pPr marL="3200400" lvl="6" indent="-304800" rtl="0">
              <a:spcBef>
                <a:spcPts val="0"/>
              </a:spcBef>
              <a:spcAft>
                <a:spcPts val="0"/>
              </a:spcAft>
              <a:buSzPts val="1200"/>
              <a:buChar char="●"/>
              <a:defRPr/>
            </a:lvl7pPr>
            <a:lvl8pPr marL="3657600" lvl="7" indent="-304800" rtl="0">
              <a:spcBef>
                <a:spcPts val="0"/>
              </a:spcBef>
              <a:spcAft>
                <a:spcPts val="0"/>
              </a:spcAft>
              <a:buSzPts val="1200"/>
              <a:buChar char="○"/>
              <a:defRPr/>
            </a:lvl8pPr>
            <a:lvl9pPr marL="4114800" lvl="8" indent="-304800" rtl="0">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pic>
        <p:nvPicPr>
          <p:cNvPr id="21" name="Google Shape;21;p5"/>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22" name="Google Shape;22;p5"/>
          <p:cNvSpPr txBox="1">
            <a:spLocks noGrp="1"/>
          </p:cNvSpPr>
          <p:nvPr>
            <p:ph type="title"/>
          </p:nvPr>
        </p:nvSpPr>
        <p:spPr>
          <a:xfrm>
            <a:off x="713225" y="445025"/>
            <a:ext cx="7717500" cy="5775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3" name="Google Shape;23;p5"/>
          <p:cNvSpPr txBox="1">
            <a:spLocks noGrp="1"/>
          </p:cNvSpPr>
          <p:nvPr>
            <p:ph type="subTitle" idx="1"/>
          </p:nvPr>
        </p:nvSpPr>
        <p:spPr>
          <a:xfrm>
            <a:off x="1689467" y="2376893"/>
            <a:ext cx="2623200" cy="2994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24" name="Google Shape;24;p5"/>
          <p:cNvSpPr txBox="1">
            <a:spLocks noGrp="1"/>
          </p:cNvSpPr>
          <p:nvPr>
            <p:ph type="subTitle" idx="2"/>
          </p:nvPr>
        </p:nvSpPr>
        <p:spPr>
          <a:xfrm>
            <a:off x="4831292" y="2376893"/>
            <a:ext cx="2623200" cy="2994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atin typeface="Azeret Mono"/>
                <a:ea typeface="Azeret Mono"/>
                <a:cs typeface="Azeret Mono"/>
                <a:sym typeface="Azeret Mon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25" name="Google Shape;25;p5"/>
          <p:cNvSpPr txBox="1">
            <a:spLocks noGrp="1"/>
          </p:cNvSpPr>
          <p:nvPr>
            <p:ph type="subTitle" idx="3"/>
          </p:nvPr>
        </p:nvSpPr>
        <p:spPr>
          <a:xfrm>
            <a:off x="1689475" y="2676293"/>
            <a:ext cx="2623200" cy="1496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26" name="Google Shape;26;p5"/>
          <p:cNvSpPr txBox="1">
            <a:spLocks noGrp="1"/>
          </p:cNvSpPr>
          <p:nvPr>
            <p:ph type="subTitle" idx="4"/>
          </p:nvPr>
        </p:nvSpPr>
        <p:spPr>
          <a:xfrm>
            <a:off x="4831300" y="2676293"/>
            <a:ext cx="2623200" cy="1496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pic>
        <p:nvPicPr>
          <p:cNvPr id="28" name="Google Shape;28;p6"/>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29" name="Google Shape;29;p6"/>
          <p:cNvSpPr txBox="1">
            <a:spLocks noGrp="1"/>
          </p:cNvSpPr>
          <p:nvPr>
            <p:ph type="title"/>
          </p:nvPr>
        </p:nvSpPr>
        <p:spPr>
          <a:xfrm>
            <a:off x="713225" y="445025"/>
            <a:ext cx="7717500" cy="5775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sz="3100">
                <a:latin typeface="Azeret Mono"/>
                <a:ea typeface="Azeret Mono"/>
                <a:cs typeface="Azeret Mono"/>
                <a:sym typeface="Azeret Mono"/>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32" name="Google Shape;32;p7"/>
          <p:cNvSpPr txBox="1">
            <a:spLocks noGrp="1"/>
          </p:cNvSpPr>
          <p:nvPr>
            <p:ph type="body" idx="1"/>
          </p:nvPr>
        </p:nvSpPr>
        <p:spPr>
          <a:xfrm>
            <a:off x="875875" y="2084700"/>
            <a:ext cx="4396500" cy="2264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Open Sans"/>
              <a:buAutoNum type="arabicPeriod"/>
              <a:defRPr sz="1200"/>
            </a:lvl1pPr>
            <a:lvl2pPr marL="914400" lvl="1" indent="-304800">
              <a:spcBef>
                <a:spcPts val="0"/>
              </a:spcBef>
              <a:spcAft>
                <a:spcPts val="0"/>
              </a:spcAft>
              <a:buClr>
                <a:srgbClr val="E76A28"/>
              </a:buClr>
              <a:buSzPts val="1200"/>
              <a:buFont typeface="Nunito Light"/>
              <a:buAutoNum type="alphaLcPeriod"/>
              <a:defRPr sz="1200"/>
            </a:lvl2pPr>
            <a:lvl3pPr marL="1371600" lvl="2" indent="-304800">
              <a:spcBef>
                <a:spcPts val="0"/>
              </a:spcBef>
              <a:spcAft>
                <a:spcPts val="0"/>
              </a:spcAft>
              <a:buClr>
                <a:srgbClr val="E76A28"/>
              </a:buClr>
              <a:buSzPts val="1200"/>
              <a:buFont typeface="Nunito Light"/>
              <a:buAutoNum type="romanLcPeriod"/>
              <a:defRPr sz="1200"/>
            </a:lvl3pPr>
            <a:lvl4pPr marL="1828800" lvl="3" indent="-304800">
              <a:spcBef>
                <a:spcPts val="0"/>
              </a:spcBef>
              <a:spcAft>
                <a:spcPts val="0"/>
              </a:spcAft>
              <a:buClr>
                <a:srgbClr val="E76A28"/>
              </a:buClr>
              <a:buSzPts val="1200"/>
              <a:buFont typeface="Nunito Light"/>
              <a:buAutoNum type="arabicPeriod"/>
              <a:defRPr sz="1200"/>
            </a:lvl4pPr>
            <a:lvl5pPr marL="2286000" lvl="4" indent="-304800">
              <a:spcBef>
                <a:spcPts val="0"/>
              </a:spcBef>
              <a:spcAft>
                <a:spcPts val="0"/>
              </a:spcAft>
              <a:buClr>
                <a:srgbClr val="E76A28"/>
              </a:buClr>
              <a:buSzPts val="1200"/>
              <a:buFont typeface="Nunito Light"/>
              <a:buAutoNum type="alphaLcPeriod"/>
              <a:defRPr sz="1200"/>
            </a:lvl5pPr>
            <a:lvl6pPr marL="2743200" lvl="5" indent="-304800">
              <a:spcBef>
                <a:spcPts val="0"/>
              </a:spcBef>
              <a:spcAft>
                <a:spcPts val="0"/>
              </a:spcAft>
              <a:buClr>
                <a:srgbClr val="999999"/>
              </a:buClr>
              <a:buSzPts val="1200"/>
              <a:buFont typeface="Nunito Light"/>
              <a:buAutoNum type="romanLcPeriod"/>
              <a:defRPr sz="1200"/>
            </a:lvl6pPr>
            <a:lvl7pPr marL="3200400" lvl="6" indent="-304800">
              <a:spcBef>
                <a:spcPts val="0"/>
              </a:spcBef>
              <a:spcAft>
                <a:spcPts val="0"/>
              </a:spcAft>
              <a:buClr>
                <a:srgbClr val="999999"/>
              </a:buClr>
              <a:buSzPts val="1200"/>
              <a:buFont typeface="Nunito Light"/>
              <a:buAutoNum type="arabicPeriod"/>
              <a:defRPr sz="1200"/>
            </a:lvl7pPr>
            <a:lvl8pPr marL="3657600" lvl="7" indent="-304800">
              <a:spcBef>
                <a:spcPts val="0"/>
              </a:spcBef>
              <a:spcAft>
                <a:spcPts val="0"/>
              </a:spcAft>
              <a:buClr>
                <a:srgbClr val="999999"/>
              </a:buClr>
              <a:buSzPts val="1200"/>
              <a:buFont typeface="Nunito Light"/>
              <a:buAutoNum type="alphaLcPeriod"/>
              <a:defRPr sz="1200"/>
            </a:lvl8pPr>
            <a:lvl9pPr marL="4114800" lvl="8" indent="-304800">
              <a:spcBef>
                <a:spcPts val="0"/>
              </a:spcBef>
              <a:spcAft>
                <a:spcPts val="0"/>
              </a:spcAft>
              <a:buClr>
                <a:srgbClr val="999999"/>
              </a:buClr>
              <a:buSzPts val="1200"/>
              <a:buFont typeface="Nunito Light"/>
              <a:buAutoNum type="romanLcPeriod"/>
              <a:defRPr sz="1200"/>
            </a:lvl9pPr>
          </a:lstStyle>
          <a:p>
            <a:endParaRPr/>
          </a:p>
        </p:txBody>
      </p:sp>
      <p:sp>
        <p:nvSpPr>
          <p:cNvPr id="33" name="Google Shape;33;p7"/>
          <p:cNvSpPr txBox="1">
            <a:spLocks noGrp="1"/>
          </p:cNvSpPr>
          <p:nvPr>
            <p:ph type="title"/>
          </p:nvPr>
        </p:nvSpPr>
        <p:spPr>
          <a:xfrm>
            <a:off x="875875" y="794400"/>
            <a:ext cx="4396500" cy="10827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34" name="Google Shape;34;p7"/>
          <p:cNvSpPr>
            <a:spLocks noGrp="1"/>
          </p:cNvSpPr>
          <p:nvPr>
            <p:ph type="pic" idx="2"/>
          </p:nvPr>
        </p:nvSpPr>
        <p:spPr>
          <a:xfrm>
            <a:off x="5540730" y="817949"/>
            <a:ext cx="2568600" cy="3507600"/>
          </a:xfrm>
          <a:prstGeom prst="rect">
            <a:avLst/>
          </a:prstGeom>
          <a:noFill/>
          <a:ln w="9525" cap="flat" cmpd="sng">
            <a:solidFill>
              <a:schemeClr val="accent2"/>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pic>
        <p:nvPicPr>
          <p:cNvPr id="36" name="Google Shape;36;p8"/>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pic>
        <p:nvPicPr>
          <p:cNvPr id="39" name="Google Shape;39;p9"/>
          <p:cNvPicPr preferRelativeResize="0"/>
          <p:nvPr/>
        </p:nvPicPr>
        <p:blipFill rotWithShape="1">
          <a:blip r:embed="rId2">
            <a:alphaModFix/>
          </a:blip>
          <a:srcRect/>
          <a:stretch/>
        </p:blipFill>
        <p:spPr>
          <a:xfrm>
            <a:off x="0" y="0"/>
            <a:ext cx="9144019" cy="5143500"/>
          </a:xfrm>
          <a:prstGeom prst="rect">
            <a:avLst/>
          </a:prstGeom>
          <a:noFill/>
          <a:ln>
            <a:noFill/>
          </a:ln>
        </p:spPr>
      </p:pic>
      <p:sp>
        <p:nvSpPr>
          <p:cNvPr id="40" name="Google Shape;40;p9"/>
          <p:cNvSpPr txBox="1">
            <a:spLocks noGrp="1"/>
          </p:cNvSpPr>
          <p:nvPr>
            <p:ph type="title"/>
          </p:nvPr>
        </p:nvSpPr>
        <p:spPr>
          <a:xfrm>
            <a:off x="25494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1" name="Google Shape;41;p9"/>
          <p:cNvSpPr txBox="1">
            <a:spLocks noGrp="1"/>
          </p:cNvSpPr>
          <p:nvPr>
            <p:ph type="subTitle" idx="1"/>
          </p:nvPr>
        </p:nvSpPr>
        <p:spPr>
          <a:xfrm>
            <a:off x="25494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rot="10800000" flipH="1">
            <a:off x="-36150" y="-34400"/>
            <a:ext cx="9216300" cy="5229900"/>
          </a:xfrm>
          <a:prstGeom prst="rect">
            <a:avLst/>
          </a:prstGeom>
          <a:noFill/>
          <a:ln>
            <a:noFill/>
          </a:ln>
        </p:spPr>
      </p:sp>
      <p:sp>
        <p:nvSpPr>
          <p:cNvPr id="44" name="Google Shape;44;p10"/>
          <p:cNvSpPr txBox="1">
            <a:spLocks noGrp="1"/>
          </p:cNvSpPr>
          <p:nvPr>
            <p:ph type="title"/>
          </p:nvPr>
        </p:nvSpPr>
        <p:spPr>
          <a:xfrm>
            <a:off x="713225" y="445025"/>
            <a:ext cx="7717500" cy="11094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7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1pPr>
            <a:lvl2pPr lvl="1">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2pPr>
            <a:lvl3pPr lvl="2">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3pPr>
            <a:lvl4pPr lvl="3">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4pPr>
            <a:lvl5pPr lvl="4">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5pPr>
            <a:lvl6pPr lvl="5">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6pPr>
            <a:lvl7pPr lvl="6">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7pPr>
            <a:lvl8pPr lvl="7">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8pPr>
            <a:lvl9pPr lvl="8">
              <a:spcBef>
                <a:spcPts val="0"/>
              </a:spcBef>
              <a:spcAft>
                <a:spcPts val="0"/>
              </a:spcAft>
              <a:buClr>
                <a:schemeClr val="lt1"/>
              </a:buClr>
              <a:buSzPts val="3100"/>
              <a:buFont typeface="Azeret Mono"/>
              <a:buNone/>
              <a:defRPr sz="3100">
                <a:solidFill>
                  <a:schemeClr val="lt1"/>
                </a:solidFill>
                <a:latin typeface="Azeret Mono"/>
                <a:ea typeface="Azeret Mono"/>
                <a:cs typeface="Azeret Mono"/>
                <a:sym typeface="Azeret Mono"/>
              </a:defRPr>
            </a:lvl9pPr>
          </a:lstStyle>
          <a:p>
            <a:endParaRPr/>
          </a:p>
        </p:txBody>
      </p:sp>
      <p:sp>
        <p:nvSpPr>
          <p:cNvPr id="7" name="Google Shape;7;p1"/>
          <p:cNvSpPr txBox="1">
            <a:spLocks noGrp="1"/>
          </p:cNvSpPr>
          <p:nvPr>
            <p:ph type="body" idx="1"/>
          </p:nvPr>
        </p:nvSpPr>
        <p:spPr>
          <a:xfrm>
            <a:off x="713225" y="1158501"/>
            <a:ext cx="7717500" cy="34455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1pPr>
            <a:lvl2pPr marL="914400" lvl="1"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2pPr>
            <a:lvl3pPr marL="1371600" lvl="2"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3pPr>
            <a:lvl4pPr marL="1828800" lvl="3"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4pPr>
            <a:lvl5pPr marL="2286000" lvl="4"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5pPr>
            <a:lvl6pPr marL="2743200" lvl="5"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6pPr>
            <a:lvl7pPr marL="3200400" lvl="6"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7pPr>
            <a:lvl8pPr marL="3657600" lvl="7"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8pPr>
            <a:lvl9pPr marL="4114800" lvl="8" indent="-304800">
              <a:lnSpc>
                <a:spcPct val="100000"/>
              </a:lnSpc>
              <a:spcBef>
                <a:spcPts val="0"/>
              </a:spcBef>
              <a:spcAft>
                <a:spcPts val="0"/>
              </a:spcAft>
              <a:buClr>
                <a:schemeClr val="lt1"/>
              </a:buClr>
              <a:buSzPts val="1200"/>
              <a:buFont typeface="Bai Jamjuree"/>
              <a:buChar char="■"/>
              <a:defRPr sz="1200">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61" r:id="rId11"/>
    <p:sldLayoutId id="2147483662" r:id="rId12"/>
    <p:sldLayoutId id="2147483668" r:id="rId13"/>
    <p:sldLayoutId id="214748366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profile.es/blog/que-es-la-programacion-orientada-a-objetos/#Implementar_POO_en_diferentes_lenguajes" TargetMode="External"/><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ebac.mx/blog/objeto-en-programac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Shape 142"/>
        <p:cNvGrpSpPr/>
        <p:nvPr/>
      </p:nvGrpSpPr>
      <p:grpSpPr>
        <a:xfrm>
          <a:off x="0" y="0"/>
          <a:ext cx="0" cy="0"/>
          <a:chOff x="0" y="0"/>
          <a:chExt cx="0" cy="0"/>
        </a:xfrm>
      </p:grpSpPr>
      <p:sp>
        <p:nvSpPr>
          <p:cNvPr id="143" name="Google Shape;143;p27"/>
          <p:cNvSpPr txBox="1">
            <a:spLocks noGrp="1"/>
          </p:cNvSpPr>
          <p:nvPr>
            <p:ph type="ctrTitle"/>
          </p:nvPr>
        </p:nvSpPr>
        <p:spPr>
          <a:xfrm flipH="1">
            <a:off x="499999" y="423765"/>
            <a:ext cx="4065814" cy="3511645"/>
          </a:xfrm>
          <a:prstGeom prst="rect">
            <a:avLst/>
          </a:prstGeom>
          <a:effectLst>
            <a:reflection blurRad="6350" stA="50000" endA="300" endPos="90000" dist="50800" dir="5400000" sy="-100000" algn="bl" rotWithShape="0"/>
          </a:effectLst>
        </p:spPr>
        <p:txBody>
          <a:bodyPr spcFirstLastPara="1" wrap="square" lIns="91425" tIns="91425" rIns="91425" bIns="91425" anchor="t" anchorCtr="0">
            <a:noAutofit/>
          </a:bodyPr>
          <a:lstStyle/>
          <a:p>
            <a:pPr marL="0" lvl="0" indent="0" algn="l" rtl="0">
              <a:spcBef>
                <a:spcPts val="0"/>
              </a:spcBef>
              <a:spcAft>
                <a:spcPts val="0"/>
              </a:spcAft>
              <a:buNone/>
            </a:pPr>
            <a:r>
              <a:rPr lang="en" b="1" dirty="0">
                <a:effectLst>
                  <a:outerShdw blurRad="38100" dist="38100" dir="2700000" algn="tl">
                    <a:srgbClr val="000000">
                      <a:alpha val="43137"/>
                    </a:srgbClr>
                  </a:outerShdw>
                </a:effectLst>
                <a:latin typeface="Algerian" panose="04020705040A02060702" pitchFamily="82" charset="0"/>
                <a:cs typeface="Courier New" panose="02070309020205020404" pitchFamily="49" charset="0"/>
              </a:rPr>
              <a:t>Programación orientada a objectos(POO)</a:t>
            </a:r>
            <a:endParaRPr b="1" dirty="0">
              <a:effectLst>
                <a:outerShdw blurRad="38100" dist="38100" dir="2700000" algn="tl">
                  <a:srgbClr val="000000">
                    <a:alpha val="43137"/>
                  </a:srgbClr>
                </a:outerShdw>
              </a:effectLst>
              <a:latin typeface="Algerian" panose="04020705040A02060702" pitchFamily="82" charset="0"/>
              <a:cs typeface="Courier New" panose="02070309020205020404" pitchFamily="49" charset="0"/>
            </a:endParaRPr>
          </a:p>
        </p:txBody>
      </p:sp>
      <p:sp>
        <p:nvSpPr>
          <p:cNvPr id="144" name="Google Shape;144;p27"/>
          <p:cNvSpPr txBox="1">
            <a:spLocks noGrp="1"/>
          </p:cNvSpPr>
          <p:nvPr>
            <p:ph type="subTitle" idx="1"/>
          </p:nvPr>
        </p:nvSpPr>
        <p:spPr>
          <a:xfrm flipH="1">
            <a:off x="391364" y="4486694"/>
            <a:ext cx="2389964" cy="75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Josimar Villarreal Calero</a:t>
            </a:r>
            <a:endParaRPr dirty="0"/>
          </a:p>
        </p:txBody>
      </p:sp>
      <p:pic>
        <p:nvPicPr>
          <p:cNvPr id="145" name="Google Shape;145;p27"/>
          <p:cNvPicPr preferRelativeResize="0"/>
          <p:nvPr/>
        </p:nvPicPr>
        <p:blipFill rotWithShape="1">
          <a:blip r:embed="rId3">
            <a:alphaModFix/>
          </a:blip>
          <a:srcRect t="7142" b="1282"/>
          <a:stretch/>
        </p:blipFill>
        <p:spPr>
          <a:xfrm flipH="1">
            <a:off x="3683285" y="0"/>
            <a:ext cx="4830075" cy="4584402"/>
          </a:xfrm>
          <a:prstGeom prst="rect">
            <a:avLst/>
          </a:prstGeom>
          <a:noFill/>
          <a:ln>
            <a:noFill/>
          </a:ln>
        </p:spPr>
      </p:pic>
      <p:grpSp>
        <p:nvGrpSpPr>
          <p:cNvPr id="4" name="Google Shape;12758;p66">
            <a:extLst>
              <a:ext uri="{FF2B5EF4-FFF2-40B4-BE49-F238E27FC236}">
                <a16:creationId xmlns:a16="http://schemas.microsoft.com/office/drawing/2014/main" id="{8653B5B7-1A60-825E-C71A-AD98F9C6EADA}"/>
              </a:ext>
            </a:extLst>
          </p:cNvPr>
          <p:cNvGrpSpPr/>
          <p:nvPr/>
        </p:nvGrpSpPr>
        <p:grpSpPr>
          <a:xfrm>
            <a:off x="447352" y="4178939"/>
            <a:ext cx="432568" cy="310873"/>
            <a:chOff x="7009649" y="1541981"/>
            <a:chExt cx="524940" cy="320655"/>
          </a:xfrm>
        </p:grpSpPr>
        <p:sp>
          <p:nvSpPr>
            <p:cNvPr id="5" name="Google Shape;12759;p66">
              <a:extLst>
                <a:ext uri="{FF2B5EF4-FFF2-40B4-BE49-F238E27FC236}">
                  <a16:creationId xmlns:a16="http://schemas.microsoft.com/office/drawing/2014/main" id="{8DC2CAE4-FBC4-E762-4978-847A2740715B}"/>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760;p66">
              <a:extLst>
                <a:ext uri="{FF2B5EF4-FFF2-40B4-BE49-F238E27FC236}">
                  <a16:creationId xmlns:a16="http://schemas.microsoft.com/office/drawing/2014/main" id="{E014DA7D-577A-6198-7427-DBB5AC24D13F}"/>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761;p66">
              <a:extLst>
                <a:ext uri="{FF2B5EF4-FFF2-40B4-BE49-F238E27FC236}">
                  <a16:creationId xmlns:a16="http://schemas.microsoft.com/office/drawing/2014/main" id="{017364EA-58B4-113D-8584-69CA0E5E1018}"/>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762;p66">
              <a:extLst>
                <a:ext uri="{FF2B5EF4-FFF2-40B4-BE49-F238E27FC236}">
                  <a16:creationId xmlns:a16="http://schemas.microsoft.com/office/drawing/2014/main" id="{0518943E-E9F3-AB95-EEA8-A5F1F65E423C}"/>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763;p66">
              <a:extLst>
                <a:ext uri="{FF2B5EF4-FFF2-40B4-BE49-F238E27FC236}">
                  <a16:creationId xmlns:a16="http://schemas.microsoft.com/office/drawing/2014/main" id="{91DBEE19-EFD6-0D1D-4EB6-E20EA5FEA5B4}"/>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764;p66">
              <a:extLst>
                <a:ext uri="{FF2B5EF4-FFF2-40B4-BE49-F238E27FC236}">
                  <a16:creationId xmlns:a16="http://schemas.microsoft.com/office/drawing/2014/main" id="{59DCF81D-B629-FEA4-6536-ECA72D5CA1EB}"/>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765;p66">
              <a:extLst>
                <a:ext uri="{FF2B5EF4-FFF2-40B4-BE49-F238E27FC236}">
                  <a16:creationId xmlns:a16="http://schemas.microsoft.com/office/drawing/2014/main" id="{3A6C3D98-75D7-7E4C-F0F5-256566FA8567}"/>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766;p66">
              <a:extLst>
                <a:ext uri="{FF2B5EF4-FFF2-40B4-BE49-F238E27FC236}">
                  <a16:creationId xmlns:a16="http://schemas.microsoft.com/office/drawing/2014/main" id="{A42BA58F-7227-E933-A1D6-AB45A9AB2DFA}"/>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2359;p66">
            <a:extLst>
              <a:ext uri="{FF2B5EF4-FFF2-40B4-BE49-F238E27FC236}">
                <a16:creationId xmlns:a16="http://schemas.microsoft.com/office/drawing/2014/main" id="{18FE0B0B-997A-28FF-97B4-8FD515071822}"/>
              </a:ext>
            </a:extLst>
          </p:cNvPr>
          <p:cNvGrpSpPr/>
          <p:nvPr/>
        </p:nvGrpSpPr>
        <p:grpSpPr>
          <a:xfrm>
            <a:off x="1085157" y="4203590"/>
            <a:ext cx="308878" cy="311170"/>
            <a:chOff x="6571955" y="2919170"/>
            <a:chExt cx="308878" cy="311170"/>
          </a:xfrm>
        </p:grpSpPr>
        <p:sp>
          <p:nvSpPr>
            <p:cNvPr id="14" name="Google Shape;12360;p66">
              <a:extLst>
                <a:ext uri="{FF2B5EF4-FFF2-40B4-BE49-F238E27FC236}">
                  <a16:creationId xmlns:a16="http://schemas.microsoft.com/office/drawing/2014/main" id="{9FD1E5A0-6AA8-C7E1-C91A-C42B7024264D}"/>
                </a:ext>
              </a:extLst>
            </p:cNvPr>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361;p66">
              <a:extLst>
                <a:ext uri="{FF2B5EF4-FFF2-40B4-BE49-F238E27FC236}">
                  <a16:creationId xmlns:a16="http://schemas.microsoft.com/office/drawing/2014/main" id="{8A5C983E-F1BF-F548-06AA-5AF0941AEA88}"/>
                </a:ext>
              </a:extLst>
            </p:cNvPr>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62;p66">
              <a:extLst>
                <a:ext uri="{FF2B5EF4-FFF2-40B4-BE49-F238E27FC236}">
                  <a16:creationId xmlns:a16="http://schemas.microsoft.com/office/drawing/2014/main" id="{FC501E52-5FAC-D4E3-3FC1-4A2DDD48CBD4}"/>
                </a:ext>
              </a:extLst>
            </p:cNvPr>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363;p66">
              <a:extLst>
                <a:ext uri="{FF2B5EF4-FFF2-40B4-BE49-F238E27FC236}">
                  <a16:creationId xmlns:a16="http://schemas.microsoft.com/office/drawing/2014/main" id="{58284158-C47B-BCA7-3C43-154CF2EB0E7A}"/>
                </a:ext>
              </a:extLst>
            </p:cNvPr>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364;p66">
              <a:extLst>
                <a:ext uri="{FF2B5EF4-FFF2-40B4-BE49-F238E27FC236}">
                  <a16:creationId xmlns:a16="http://schemas.microsoft.com/office/drawing/2014/main" id="{E06E2C78-4038-9AFA-9B78-5A6FA286289D}"/>
                </a:ext>
              </a:extLst>
            </p:cNvPr>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365;p66">
              <a:extLst>
                <a:ext uri="{FF2B5EF4-FFF2-40B4-BE49-F238E27FC236}">
                  <a16:creationId xmlns:a16="http://schemas.microsoft.com/office/drawing/2014/main" id="{7E1FD28C-45E2-A883-7889-A2CAD5D1C16E}"/>
                </a:ext>
              </a:extLst>
            </p:cNvPr>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366;p66">
              <a:extLst>
                <a:ext uri="{FF2B5EF4-FFF2-40B4-BE49-F238E27FC236}">
                  <a16:creationId xmlns:a16="http://schemas.microsoft.com/office/drawing/2014/main" id="{90A52ABC-6056-F948-CA0F-B9AE44F3D5EB}"/>
                </a:ext>
              </a:extLst>
            </p:cNvPr>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367;p66">
              <a:extLst>
                <a:ext uri="{FF2B5EF4-FFF2-40B4-BE49-F238E27FC236}">
                  <a16:creationId xmlns:a16="http://schemas.microsoft.com/office/drawing/2014/main" id="{AD4D1BF0-B657-1F15-C12D-BC4A80401CA7}"/>
                </a:ext>
              </a:extLst>
            </p:cNvPr>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368;p66">
              <a:extLst>
                <a:ext uri="{FF2B5EF4-FFF2-40B4-BE49-F238E27FC236}">
                  <a16:creationId xmlns:a16="http://schemas.microsoft.com/office/drawing/2014/main" id="{337533AB-E6D7-0CBE-70CA-7B56A8D958B6}"/>
                </a:ext>
              </a:extLst>
            </p:cNvPr>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369;p66">
              <a:extLst>
                <a:ext uri="{FF2B5EF4-FFF2-40B4-BE49-F238E27FC236}">
                  <a16:creationId xmlns:a16="http://schemas.microsoft.com/office/drawing/2014/main" id="{9E023C2F-755B-558D-60FC-9081AFF531B1}"/>
                </a:ext>
              </a:extLst>
            </p:cNvPr>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2450;p66">
            <a:extLst>
              <a:ext uri="{FF2B5EF4-FFF2-40B4-BE49-F238E27FC236}">
                <a16:creationId xmlns:a16="http://schemas.microsoft.com/office/drawing/2014/main" id="{19C450FA-028B-97E1-082C-5BC7E3B3E14C}"/>
              </a:ext>
            </a:extLst>
          </p:cNvPr>
          <p:cNvGrpSpPr/>
          <p:nvPr/>
        </p:nvGrpSpPr>
        <p:grpSpPr>
          <a:xfrm>
            <a:off x="1602669" y="4203281"/>
            <a:ext cx="332019" cy="310788"/>
            <a:chOff x="6577238" y="2457221"/>
            <a:chExt cx="332019" cy="310788"/>
          </a:xfrm>
        </p:grpSpPr>
        <p:sp>
          <p:nvSpPr>
            <p:cNvPr id="25" name="Google Shape;12451;p66">
              <a:extLst>
                <a:ext uri="{FF2B5EF4-FFF2-40B4-BE49-F238E27FC236}">
                  <a16:creationId xmlns:a16="http://schemas.microsoft.com/office/drawing/2014/main" id="{4ECA8F03-5349-067B-F545-096003138D9E}"/>
                </a:ext>
              </a:extLst>
            </p:cNvPr>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452;p66">
              <a:extLst>
                <a:ext uri="{FF2B5EF4-FFF2-40B4-BE49-F238E27FC236}">
                  <a16:creationId xmlns:a16="http://schemas.microsoft.com/office/drawing/2014/main" id="{5A65A923-BA84-0C4F-10DB-3DF28E7D8C0D}"/>
                </a:ext>
              </a:extLst>
            </p:cNvPr>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453;p66">
              <a:extLst>
                <a:ext uri="{FF2B5EF4-FFF2-40B4-BE49-F238E27FC236}">
                  <a16:creationId xmlns:a16="http://schemas.microsoft.com/office/drawing/2014/main" id="{03EC8C91-8449-D899-5D68-9E4A7EB47F2C}"/>
                </a:ext>
              </a:extLst>
            </p:cNvPr>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454;p66">
              <a:extLst>
                <a:ext uri="{FF2B5EF4-FFF2-40B4-BE49-F238E27FC236}">
                  <a16:creationId xmlns:a16="http://schemas.microsoft.com/office/drawing/2014/main" id="{B8026377-536A-2F88-5C9E-8AF7703161C1}"/>
                </a:ext>
              </a:extLst>
            </p:cNvPr>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455;p66">
              <a:extLst>
                <a:ext uri="{FF2B5EF4-FFF2-40B4-BE49-F238E27FC236}">
                  <a16:creationId xmlns:a16="http://schemas.microsoft.com/office/drawing/2014/main" id="{722C3367-77CF-C472-AB89-0AA2D8216763}"/>
                </a:ext>
              </a:extLst>
            </p:cNvPr>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456;p66">
              <a:extLst>
                <a:ext uri="{FF2B5EF4-FFF2-40B4-BE49-F238E27FC236}">
                  <a16:creationId xmlns:a16="http://schemas.microsoft.com/office/drawing/2014/main" id="{4CDC185C-766D-A12E-2374-8751BB3A5E94}"/>
                </a:ext>
              </a:extLst>
            </p:cNvPr>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12407;p66">
            <a:extLst>
              <a:ext uri="{FF2B5EF4-FFF2-40B4-BE49-F238E27FC236}">
                <a16:creationId xmlns:a16="http://schemas.microsoft.com/office/drawing/2014/main" id="{5A00ACCD-77A5-440E-046E-C5B43F2557DB}"/>
              </a:ext>
            </a:extLst>
          </p:cNvPr>
          <p:cNvGrpSpPr/>
          <p:nvPr/>
        </p:nvGrpSpPr>
        <p:grpSpPr>
          <a:xfrm>
            <a:off x="2139836" y="4239947"/>
            <a:ext cx="350958" cy="263043"/>
            <a:chOff x="1817317" y="2480330"/>
            <a:chExt cx="350958" cy="263043"/>
          </a:xfrm>
        </p:grpSpPr>
        <p:sp>
          <p:nvSpPr>
            <p:cNvPr id="32" name="Google Shape;12408;p66">
              <a:extLst>
                <a:ext uri="{FF2B5EF4-FFF2-40B4-BE49-F238E27FC236}">
                  <a16:creationId xmlns:a16="http://schemas.microsoft.com/office/drawing/2014/main" id="{6E1A9D3D-3EDD-A467-B8A4-6212019B6F3A}"/>
                </a:ext>
              </a:extLst>
            </p:cNvPr>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409;p66">
              <a:extLst>
                <a:ext uri="{FF2B5EF4-FFF2-40B4-BE49-F238E27FC236}">
                  <a16:creationId xmlns:a16="http://schemas.microsoft.com/office/drawing/2014/main" id="{4D13B5FA-073C-47CD-C3A9-8F94A425FB6F}"/>
                </a:ext>
              </a:extLst>
            </p:cNvPr>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410;p66">
              <a:extLst>
                <a:ext uri="{FF2B5EF4-FFF2-40B4-BE49-F238E27FC236}">
                  <a16:creationId xmlns:a16="http://schemas.microsoft.com/office/drawing/2014/main" id="{310FFB4C-AE2C-3FEB-41D4-10A14E8D26D7}"/>
                </a:ext>
              </a:extLst>
            </p:cNvPr>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411;p66">
              <a:extLst>
                <a:ext uri="{FF2B5EF4-FFF2-40B4-BE49-F238E27FC236}">
                  <a16:creationId xmlns:a16="http://schemas.microsoft.com/office/drawing/2014/main" id="{2107CC66-EADA-113C-BC59-7ED7949B414D}"/>
                </a:ext>
              </a:extLst>
            </p:cNvPr>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412;p66">
              <a:extLst>
                <a:ext uri="{FF2B5EF4-FFF2-40B4-BE49-F238E27FC236}">
                  <a16:creationId xmlns:a16="http://schemas.microsoft.com/office/drawing/2014/main" id="{8B0B7799-5937-1904-21C0-1F5CC8B677B5}"/>
                </a:ext>
              </a:extLst>
            </p:cNvPr>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8269;p58">
            <a:extLst>
              <a:ext uri="{FF2B5EF4-FFF2-40B4-BE49-F238E27FC236}">
                <a16:creationId xmlns:a16="http://schemas.microsoft.com/office/drawing/2014/main" id="{F599D138-7AC7-9C38-291F-57C3F350A596}"/>
              </a:ext>
            </a:extLst>
          </p:cNvPr>
          <p:cNvGrpSpPr/>
          <p:nvPr/>
        </p:nvGrpSpPr>
        <p:grpSpPr>
          <a:xfrm>
            <a:off x="1087687" y="2377552"/>
            <a:ext cx="1977360" cy="1586642"/>
            <a:chOff x="6599718" y="2068734"/>
            <a:chExt cx="940737" cy="721067"/>
          </a:xfrm>
        </p:grpSpPr>
        <p:sp>
          <p:nvSpPr>
            <p:cNvPr id="38" name="Google Shape;8270;p58">
              <a:extLst>
                <a:ext uri="{FF2B5EF4-FFF2-40B4-BE49-F238E27FC236}">
                  <a16:creationId xmlns:a16="http://schemas.microsoft.com/office/drawing/2014/main" id="{B75E8D2B-D82F-51B7-9759-4AC27C8EB951}"/>
                </a:ext>
              </a:extLst>
            </p:cNvPr>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71;p58">
              <a:extLst>
                <a:ext uri="{FF2B5EF4-FFF2-40B4-BE49-F238E27FC236}">
                  <a16:creationId xmlns:a16="http://schemas.microsoft.com/office/drawing/2014/main" id="{99CB8826-2E36-90A0-0504-5C50CB13461E}"/>
                </a:ext>
              </a:extLst>
            </p:cNvPr>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72;p58">
              <a:extLst>
                <a:ext uri="{FF2B5EF4-FFF2-40B4-BE49-F238E27FC236}">
                  <a16:creationId xmlns:a16="http://schemas.microsoft.com/office/drawing/2014/main" id="{418A7BC1-BC1B-D896-6F5C-26CE5B646101}"/>
                </a:ext>
              </a:extLst>
            </p:cNvPr>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73;p58">
              <a:extLst>
                <a:ext uri="{FF2B5EF4-FFF2-40B4-BE49-F238E27FC236}">
                  <a16:creationId xmlns:a16="http://schemas.microsoft.com/office/drawing/2014/main" id="{E5A7F525-717E-2DDA-442B-ADDC50DEB953}"/>
                </a:ext>
              </a:extLst>
            </p:cNvPr>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274;p58">
              <a:extLst>
                <a:ext uri="{FF2B5EF4-FFF2-40B4-BE49-F238E27FC236}">
                  <a16:creationId xmlns:a16="http://schemas.microsoft.com/office/drawing/2014/main" id="{BD042A89-8212-4EDC-4C58-12E92F526AC4}"/>
                </a:ext>
              </a:extLst>
            </p:cNvPr>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275;p58">
              <a:extLst>
                <a:ext uri="{FF2B5EF4-FFF2-40B4-BE49-F238E27FC236}">
                  <a16:creationId xmlns:a16="http://schemas.microsoft.com/office/drawing/2014/main" id="{0E70B8F8-0B39-09D9-C459-F75532D5E375}"/>
                </a:ext>
              </a:extLst>
            </p:cNvPr>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8276;p58">
              <a:extLst>
                <a:ext uri="{FF2B5EF4-FFF2-40B4-BE49-F238E27FC236}">
                  <a16:creationId xmlns:a16="http://schemas.microsoft.com/office/drawing/2014/main" id="{475E0A83-2AF1-C4F9-1EBB-617840AEF1AD}"/>
                </a:ext>
              </a:extLst>
            </p:cNvPr>
            <p:cNvGrpSpPr/>
            <p:nvPr/>
          </p:nvGrpSpPr>
          <p:grpSpPr>
            <a:xfrm>
              <a:off x="6836957" y="2068734"/>
              <a:ext cx="461892" cy="721067"/>
              <a:chOff x="6836957" y="2068734"/>
              <a:chExt cx="461892" cy="721067"/>
            </a:xfrm>
          </p:grpSpPr>
          <p:sp>
            <p:nvSpPr>
              <p:cNvPr id="45" name="Google Shape;8277;p58">
                <a:extLst>
                  <a:ext uri="{FF2B5EF4-FFF2-40B4-BE49-F238E27FC236}">
                    <a16:creationId xmlns:a16="http://schemas.microsoft.com/office/drawing/2014/main" id="{A739D7F3-A51E-2E96-3FCA-4E17600AE662}"/>
                  </a:ext>
                </a:extLst>
              </p:cNvPr>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278;p58">
                <a:extLst>
                  <a:ext uri="{FF2B5EF4-FFF2-40B4-BE49-F238E27FC236}">
                    <a16:creationId xmlns:a16="http://schemas.microsoft.com/office/drawing/2014/main" id="{30F5CD14-F180-D165-CA59-8CB779AE0EBC}"/>
                  </a:ext>
                </a:extLst>
              </p:cNvPr>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279;p58">
                <a:extLst>
                  <a:ext uri="{FF2B5EF4-FFF2-40B4-BE49-F238E27FC236}">
                    <a16:creationId xmlns:a16="http://schemas.microsoft.com/office/drawing/2014/main" id="{1870AB53-99B4-6F25-7C17-C9ADA9E49589}"/>
                  </a:ext>
                </a:extLst>
              </p:cNvPr>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280;p58">
                <a:extLst>
                  <a:ext uri="{FF2B5EF4-FFF2-40B4-BE49-F238E27FC236}">
                    <a16:creationId xmlns:a16="http://schemas.microsoft.com/office/drawing/2014/main" id="{FC112CB3-406B-8DD4-FEA8-51710FED26CC}"/>
                  </a:ext>
                </a:extLst>
              </p:cNvPr>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281;p58">
                <a:extLst>
                  <a:ext uri="{FF2B5EF4-FFF2-40B4-BE49-F238E27FC236}">
                    <a16:creationId xmlns:a16="http://schemas.microsoft.com/office/drawing/2014/main" id="{BAA5106D-FA7F-41D3-ACCD-10DD45C044C4}"/>
                  </a:ext>
                </a:extLst>
              </p:cNvPr>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282;p58">
                <a:extLst>
                  <a:ext uri="{FF2B5EF4-FFF2-40B4-BE49-F238E27FC236}">
                    <a16:creationId xmlns:a16="http://schemas.microsoft.com/office/drawing/2014/main" id="{90622C68-60CD-1A6B-25C9-2C0C66D81F9D}"/>
                  </a:ext>
                </a:extLst>
              </p:cNvPr>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8283;p58">
                <a:extLst>
                  <a:ext uri="{FF2B5EF4-FFF2-40B4-BE49-F238E27FC236}">
                    <a16:creationId xmlns:a16="http://schemas.microsoft.com/office/drawing/2014/main" id="{6259E308-00E9-FB8C-9874-CEACA58BDD5D}"/>
                  </a:ext>
                </a:extLst>
              </p:cNvPr>
              <p:cNvGrpSpPr/>
              <p:nvPr/>
            </p:nvGrpSpPr>
            <p:grpSpPr>
              <a:xfrm>
                <a:off x="6836957" y="2068734"/>
                <a:ext cx="461892" cy="721067"/>
                <a:chOff x="6836957" y="2068734"/>
                <a:chExt cx="461892" cy="721067"/>
              </a:xfrm>
            </p:grpSpPr>
            <p:sp>
              <p:nvSpPr>
                <p:cNvPr id="52" name="Google Shape;8284;p58">
                  <a:extLst>
                    <a:ext uri="{FF2B5EF4-FFF2-40B4-BE49-F238E27FC236}">
                      <a16:creationId xmlns:a16="http://schemas.microsoft.com/office/drawing/2014/main" id="{68F50E92-68D1-7CF6-0E9A-785EF9AA8424}"/>
                    </a:ext>
                  </a:extLst>
                </p:cNvPr>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285;p58">
                  <a:extLst>
                    <a:ext uri="{FF2B5EF4-FFF2-40B4-BE49-F238E27FC236}">
                      <a16:creationId xmlns:a16="http://schemas.microsoft.com/office/drawing/2014/main" id="{5B785DD9-96A1-54DA-0716-80B2E08F32B8}"/>
                    </a:ext>
                  </a:extLst>
                </p:cNvPr>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286;p58">
                  <a:extLst>
                    <a:ext uri="{FF2B5EF4-FFF2-40B4-BE49-F238E27FC236}">
                      <a16:creationId xmlns:a16="http://schemas.microsoft.com/office/drawing/2014/main" id="{0796F1EB-FC52-9301-4CE7-6E88AFB9EA68}"/>
                    </a:ext>
                  </a:extLst>
                </p:cNvPr>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287;p58">
                  <a:extLst>
                    <a:ext uri="{FF2B5EF4-FFF2-40B4-BE49-F238E27FC236}">
                      <a16:creationId xmlns:a16="http://schemas.microsoft.com/office/drawing/2014/main" id="{87D86F7B-4767-33AA-D41C-A660E6F7CDCE}"/>
                    </a:ext>
                  </a:extLst>
                </p:cNvPr>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288;p58">
                  <a:extLst>
                    <a:ext uri="{FF2B5EF4-FFF2-40B4-BE49-F238E27FC236}">
                      <a16:creationId xmlns:a16="http://schemas.microsoft.com/office/drawing/2014/main" id="{E6622D35-BD6F-C301-A7B1-7A1A3565D756}"/>
                    </a:ext>
                  </a:extLst>
                </p:cNvPr>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289;p58">
                  <a:extLst>
                    <a:ext uri="{FF2B5EF4-FFF2-40B4-BE49-F238E27FC236}">
                      <a16:creationId xmlns:a16="http://schemas.microsoft.com/office/drawing/2014/main" id="{0165B45F-D6E8-E97C-2FCD-DFCD1DE71185}"/>
                    </a:ext>
                  </a:extLst>
                </p:cNvPr>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290;p58">
                  <a:extLst>
                    <a:ext uri="{FF2B5EF4-FFF2-40B4-BE49-F238E27FC236}">
                      <a16:creationId xmlns:a16="http://schemas.microsoft.com/office/drawing/2014/main" id="{11C61E3F-5FD1-22B0-CD9D-38B521EDCBB0}"/>
                    </a:ext>
                  </a:extLst>
                </p:cNvPr>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B3884D1-1383-BB54-1268-717F90D3C6A4}"/>
              </a:ext>
            </a:extLst>
          </p:cNvPr>
          <p:cNvSpPr>
            <a:spLocks noGrp="1"/>
          </p:cNvSpPr>
          <p:nvPr>
            <p:ph type="title"/>
          </p:nvPr>
        </p:nvSpPr>
        <p:spPr>
          <a:xfrm>
            <a:off x="468296" y="134783"/>
            <a:ext cx="2372875" cy="577500"/>
          </a:xfrm>
        </p:spPr>
        <p:txBody>
          <a:bodyPr/>
          <a:lstStyle/>
          <a:p>
            <a:r>
              <a:rPr lang="es-ES" dirty="0"/>
              <a:t>Herencia</a:t>
            </a:r>
            <a:endParaRPr lang="en-US" dirty="0"/>
          </a:p>
        </p:txBody>
      </p:sp>
      <p:sp>
        <p:nvSpPr>
          <p:cNvPr id="9" name="Subtítulo 8">
            <a:extLst>
              <a:ext uri="{FF2B5EF4-FFF2-40B4-BE49-F238E27FC236}">
                <a16:creationId xmlns:a16="http://schemas.microsoft.com/office/drawing/2014/main" id="{61302766-0640-7123-D1FD-6A91B2525DF2}"/>
              </a:ext>
            </a:extLst>
          </p:cNvPr>
          <p:cNvSpPr>
            <a:spLocks noGrp="1"/>
          </p:cNvSpPr>
          <p:nvPr>
            <p:ph type="subTitle" idx="7"/>
          </p:nvPr>
        </p:nvSpPr>
        <p:spPr>
          <a:xfrm>
            <a:off x="0" y="623085"/>
            <a:ext cx="6515100" cy="4385632"/>
          </a:xfrm>
        </p:spPr>
        <p:txBody>
          <a:bodyPr/>
          <a:lstStyle/>
          <a:p>
            <a:r>
              <a:rPr lang="es-ES" dirty="0">
                <a:latin typeface="Arial" panose="020B0604020202020204" pitchFamily="34" charset="0"/>
                <a:cs typeface="Arial" panose="020B0604020202020204" pitchFamily="34" charset="0"/>
              </a:rPr>
              <a:t>La herencia define relaciones jerárquicas entre clases, de forma que atributos y métodos comunes puedan ser reutilizados. Las clases principales extienden atributos y comportamientos a las clases secundarias. A través de la definición en una clase de los atributos y comportamientos básicos, se pueden crear clases secundarias, ampliando así la funcionalidad de la clase principal y agregando atributos y comportamientos adicionales.</a:t>
            </a:r>
          </a:p>
          <a:p>
            <a:endParaRPr lang="es-ES" dirty="0">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Padre: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nombre):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 nombre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saludar(</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f"Hola</a:t>
            </a:r>
            <a:r>
              <a:rPr lang="es-ES" dirty="0">
                <a:latin typeface="Arial" panose="020B0604020202020204" pitchFamily="34" charset="0"/>
                <a:cs typeface="Arial" panose="020B0604020202020204" pitchFamily="34" charset="0"/>
              </a:rPr>
              <a:t>, soy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a:t>
            </a: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Hijo(Padre):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nombre, edad):</a:t>
            </a:r>
          </a:p>
          <a:p>
            <a:r>
              <a:rPr lang="es-ES" dirty="0">
                <a:latin typeface="Arial" panose="020B0604020202020204" pitchFamily="34" charset="0"/>
                <a:cs typeface="Arial" panose="020B0604020202020204" pitchFamily="34" charset="0"/>
              </a:rPr>
              <a:t>super().__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__(nombre)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self.edad</a:t>
            </a:r>
            <a:r>
              <a:rPr lang="es-ES" dirty="0">
                <a:latin typeface="Arial" panose="020B0604020202020204" pitchFamily="34" charset="0"/>
                <a:cs typeface="Arial" panose="020B0604020202020204" pitchFamily="34" charset="0"/>
              </a:rPr>
              <a:t> = edad</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presentarse(</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f"¡Hola</a:t>
            </a:r>
            <a:r>
              <a:rPr lang="es-ES" dirty="0">
                <a:latin typeface="Arial" panose="020B0604020202020204" pitchFamily="34" charset="0"/>
                <a:cs typeface="Arial" panose="020B0604020202020204" pitchFamily="34" charset="0"/>
              </a:rPr>
              <a:t>! Soy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y tengo {</a:t>
            </a:r>
            <a:r>
              <a:rPr lang="es-ES" dirty="0" err="1">
                <a:latin typeface="Arial" panose="020B0604020202020204" pitchFamily="34" charset="0"/>
                <a:cs typeface="Arial" panose="020B0604020202020204" pitchFamily="34" charset="0"/>
              </a:rPr>
              <a:t>self.edad</a:t>
            </a:r>
            <a:r>
              <a:rPr lang="es-ES" dirty="0">
                <a:latin typeface="Arial" panose="020B0604020202020204" pitchFamily="34" charset="0"/>
                <a:cs typeface="Arial" panose="020B0604020202020204" pitchFamily="34" charset="0"/>
              </a:rPr>
              <a:t>} años.")</a:t>
            </a:r>
          </a:p>
          <a:p>
            <a:r>
              <a:rPr lang="es-ES" dirty="0">
                <a:latin typeface="Arial" panose="020B0604020202020204" pitchFamily="34" charset="0"/>
                <a:cs typeface="Arial" panose="020B0604020202020204" pitchFamily="34" charset="0"/>
              </a:rPr>
              <a:t>hijo1 = Hijo("Juan", 10)</a:t>
            </a:r>
          </a:p>
          <a:p>
            <a:r>
              <a:rPr lang="es-ES" dirty="0">
                <a:latin typeface="Arial" panose="020B0604020202020204" pitchFamily="34" charset="0"/>
                <a:cs typeface="Arial" panose="020B0604020202020204" pitchFamily="34" charset="0"/>
              </a:rPr>
              <a:t>hijo1.saludar()</a:t>
            </a:r>
          </a:p>
          <a:p>
            <a:r>
              <a:rPr lang="es-ES" dirty="0">
                <a:latin typeface="Arial" panose="020B0604020202020204" pitchFamily="34" charset="0"/>
                <a:cs typeface="Arial" panose="020B0604020202020204" pitchFamily="34" charset="0"/>
              </a:rPr>
              <a:t>hijo1.presentarse()</a:t>
            </a:r>
            <a:endParaRPr lang="en-US" dirty="0">
              <a:latin typeface="Arial" panose="020B0604020202020204" pitchFamily="34" charset="0"/>
              <a:cs typeface="Arial" panose="020B0604020202020204" pitchFamily="34" charset="0"/>
            </a:endParaRPr>
          </a:p>
        </p:txBody>
      </p:sp>
      <p:pic>
        <p:nvPicPr>
          <p:cNvPr id="11" name="Imagen 10">
            <a:extLst>
              <a:ext uri="{FF2B5EF4-FFF2-40B4-BE49-F238E27FC236}">
                <a16:creationId xmlns:a16="http://schemas.microsoft.com/office/drawing/2014/main" id="{DEA07536-FD8C-E818-F756-9E6092A2FBB2}"/>
              </a:ext>
            </a:extLst>
          </p:cNvPr>
          <p:cNvPicPr>
            <a:picLocks noChangeAspect="1"/>
          </p:cNvPicPr>
          <p:nvPr/>
        </p:nvPicPr>
        <p:blipFill>
          <a:blip r:embed="rId2"/>
          <a:stretch>
            <a:fillRect/>
          </a:stretch>
        </p:blipFill>
        <p:spPr>
          <a:xfrm>
            <a:off x="4572000" y="1678606"/>
            <a:ext cx="4327071" cy="3330111"/>
          </a:xfrm>
          <a:prstGeom prst="rect">
            <a:avLst/>
          </a:prstGeom>
        </p:spPr>
      </p:pic>
      <p:grpSp>
        <p:nvGrpSpPr>
          <p:cNvPr id="12" name="Google Shape;12691;p66">
            <a:extLst>
              <a:ext uri="{FF2B5EF4-FFF2-40B4-BE49-F238E27FC236}">
                <a16:creationId xmlns:a16="http://schemas.microsoft.com/office/drawing/2014/main" id="{B1E41B1A-BE15-042F-0440-3ECCFC3EABD3}"/>
              </a:ext>
            </a:extLst>
          </p:cNvPr>
          <p:cNvGrpSpPr/>
          <p:nvPr/>
        </p:nvGrpSpPr>
        <p:grpSpPr>
          <a:xfrm>
            <a:off x="7150954" y="503323"/>
            <a:ext cx="1051221" cy="843783"/>
            <a:chOff x="4212429" y="1502385"/>
            <a:chExt cx="321037" cy="353822"/>
          </a:xfrm>
        </p:grpSpPr>
        <p:sp>
          <p:nvSpPr>
            <p:cNvPr id="13" name="Google Shape;12692;p66">
              <a:extLst>
                <a:ext uri="{FF2B5EF4-FFF2-40B4-BE49-F238E27FC236}">
                  <a16:creationId xmlns:a16="http://schemas.microsoft.com/office/drawing/2014/main" id="{CA1C9140-169C-E59D-6D3A-39A0A8C49449}"/>
                </a:ext>
              </a:extLst>
            </p:cNvPr>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693;p66">
              <a:extLst>
                <a:ext uri="{FF2B5EF4-FFF2-40B4-BE49-F238E27FC236}">
                  <a16:creationId xmlns:a16="http://schemas.microsoft.com/office/drawing/2014/main" id="{434E8CF8-9611-A0B7-07C3-F57C75431B60}"/>
                </a:ext>
              </a:extLst>
            </p:cNvPr>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694;p66">
              <a:extLst>
                <a:ext uri="{FF2B5EF4-FFF2-40B4-BE49-F238E27FC236}">
                  <a16:creationId xmlns:a16="http://schemas.microsoft.com/office/drawing/2014/main" id="{300F3895-0EEA-B383-D37E-CA8091196938}"/>
                </a:ext>
              </a:extLst>
            </p:cNvPr>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695;p66">
              <a:extLst>
                <a:ext uri="{FF2B5EF4-FFF2-40B4-BE49-F238E27FC236}">
                  <a16:creationId xmlns:a16="http://schemas.microsoft.com/office/drawing/2014/main" id="{3180FA4B-7A19-CBBF-D7BC-C48EB13D602B}"/>
                </a:ext>
              </a:extLst>
            </p:cNvPr>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98553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16F9CE-F915-5964-9A04-36BD0439CB16}"/>
              </a:ext>
            </a:extLst>
          </p:cNvPr>
          <p:cNvSpPr>
            <a:spLocks noGrp="1"/>
          </p:cNvSpPr>
          <p:nvPr>
            <p:ph type="title"/>
          </p:nvPr>
        </p:nvSpPr>
        <p:spPr>
          <a:xfrm>
            <a:off x="345832" y="4154"/>
            <a:ext cx="3274557" cy="577500"/>
          </a:xfrm>
        </p:spPr>
        <p:txBody>
          <a:bodyPr/>
          <a:lstStyle/>
          <a:p>
            <a:r>
              <a:rPr lang="es-ES" dirty="0"/>
              <a:t>Polimorfismo</a:t>
            </a:r>
            <a:endParaRPr lang="en-US" dirty="0"/>
          </a:p>
        </p:txBody>
      </p:sp>
      <p:sp>
        <p:nvSpPr>
          <p:cNvPr id="9" name="Subtítulo 8">
            <a:extLst>
              <a:ext uri="{FF2B5EF4-FFF2-40B4-BE49-F238E27FC236}">
                <a16:creationId xmlns:a16="http://schemas.microsoft.com/office/drawing/2014/main" id="{FA68C28E-1C9D-F97C-4699-6545B010AA84}"/>
              </a:ext>
            </a:extLst>
          </p:cNvPr>
          <p:cNvSpPr>
            <a:spLocks noGrp="1"/>
          </p:cNvSpPr>
          <p:nvPr>
            <p:ph type="subTitle" idx="7"/>
          </p:nvPr>
        </p:nvSpPr>
        <p:spPr>
          <a:xfrm>
            <a:off x="0" y="506186"/>
            <a:ext cx="6727371" cy="4637314"/>
          </a:xfrm>
        </p:spPr>
        <p:txBody>
          <a:bodyPr/>
          <a:lstStyle/>
          <a:p>
            <a:r>
              <a:rPr lang="es-ES" dirty="0">
                <a:latin typeface="Arial" panose="020B0604020202020204" pitchFamily="34" charset="0"/>
                <a:cs typeface="Arial" panose="020B0604020202020204" pitchFamily="34" charset="0"/>
              </a:rPr>
              <a:t>El polimorfismo consiste en diseñar objetos para compartir comportamientos, lo que nos permite procesar objetos de diferentes maneras. Es la capacidad de presentar la misma interfaz para diferentes formas subyacentes o tipos de datos. Al utilizar la herencia, los objetos pueden anular los comportamientos principales compartidos, con comportamientos secundarios específicos. El polimorfismo permite que el mismo método ejecute diferentes comportamientos de dos formas: anulación de método y sobrecarga de método.</a:t>
            </a:r>
          </a:p>
          <a:p>
            <a:endParaRPr lang="es-ES" dirty="0">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Animal:</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sonido(</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pass</a:t>
            </a:r>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Perro(Animal);</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sonido(</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return</a:t>
            </a:r>
            <a:r>
              <a:rPr lang="es-ES" dirty="0">
                <a:latin typeface="Arial" panose="020B0604020202020204" pitchFamily="34" charset="0"/>
                <a:cs typeface="Arial" panose="020B0604020202020204" pitchFamily="34" charset="0"/>
              </a:rPr>
              <a:t> "Guau!"</a:t>
            </a: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Gato(Animal);</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sonido(</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return</a:t>
            </a:r>
            <a:r>
              <a:rPr lang="es-ES" dirty="0">
                <a:latin typeface="Arial" panose="020B0604020202020204" pitchFamily="34" charset="0"/>
                <a:cs typeface="Arial" panose="020B0604020202020204" pitchFamily="34" charset="0"/>
              </a:rPr>
              <a:t> "Miau!"</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hacer_sonar</a:t>
            </a:r>
            <a:r>
              <a:rPr lang="es-ES" dirty="0">
                <a:latin typeface="Arial" panose="020B0604020202020204" pitchFamily="34" charset="0"/>
                <a:cs typeface="Arial" panose="020B0604020202020204" pitchFamily="34" charset="0"/>
              </a:rPr>
              <a:t>(animal);</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animal.sonido</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perro = Perro()</a:t>
            </a:r>
          </a:p>
          <a:p>
            <a:r>
              <a:rPr lang="es-ES" dirty="0">
                <a:latin typeface="Arial" panose="020B0604020202020204" pitchFamily="34" charset="0"/>
                <a:cs typeface="Arial" panose="020B0604020202020204" pitchFamily="34" charset="0"/>
              </a:rPr>
              <a:t>gato = Gato()</a:t>
            </a:r>
          </a:p>
          <a:p>
            <a:r>
              <a:rPr lang="es-ES" dirty="0" err="1">
                <a:latin typeface="Arial" panose="020B0604020202020204" pitchFamily="34" charset="0"/>
                <a:cs typeface="Arial" panose="020B0604020202020204" pitchFamily="34" charset="0"/>
              </a:rPr>
              <a:t>hacer_sonar</a:t>
            </a:r>
            <a:r>
              <a:rPr lang="es-ES" dirty="0">
                <a:latin typeface="Arial" panose="020B0604020202020204" pitchFamily="34" charset="0"/>
                <a:cs typeface="Arial" panose="020B0604020202020204" pitchFamily="34" charset="0"/>
              </a:rPr>
              <a:t>(perro)  # Imprime "Guau!"</a:t>
            </a:r>
          </a:p>
          <a:p>
            <a:r>
              <a:rPr lang="es-ES" dirty="0" err="1">
                <a:latin typeface="Arial" panose="020B0604020202020204" pitchFamily="34" charset="0"/>
                <a:cs typeface="Arial" panose="020B0604020202020204" pitchFamily="34" charset="0"/>
              </a:rPr>
              <a:t>hacer_sonar</a:t>
            </a:r>
            <a:r>
              <a:rPr lang="es-ES" dirty="0">
                <a:latin typeface="Arial" panose="020B0604020202020204" pitchFamily="34" charset="0"/>
                <a:cs typeface="Arial" panose="020B0604020202020204" pitchFamily="34" charset="0"/>
              </a:rPr>
              <a:t>(gato)   # Imprime "Miau!"</a:t>
            </a:r>
            <a:endParaRPr lang="en-US" dirty="0">
              <a:latin typeface="Arial" panose="020B0604020202020204" pitchFamily="34" charset="0"/>
              <a:cs typeface="Arial" panose="020B0604020202020204" pitchFamily="34" charset="0"/>
            </a:endParaRPr>
          </a:p>
        </p:txBody>
      </p:sp>
      <p:pic>
        <p:nvPicPr>
          <p:cNvPr id="11" name="Imagen 10">
            <a:extLst>
              <a:ext uri="{FF2B5EF4-FFF2-40B4-BE49-F238E27FC236}">
                <a16:creationId xmlns:a16="http://schemas.microsoft.com/office/drawing/2014/main" id="{488CDF98-12C2-2845-025A-554C19442D41}"/>
              </a:ext>
            </a:extLst>
          </p:cNvPr>
          <p:cNvPicPr>
            <a:picLocks noChangeAspect="1"/>
          </p:cNvPicPr>
          <p:nvPr/>
        </p:nvPicPr>
        <p:blipFill>
          <a:blip r:embed="rId2"/>
          <a:stretch>
            <a:fillRect/>
          </a:stretch>
        </p:blipFill>
        <p:spPr>
          <a:xfrm>
            <a:off x="3620389" y="1787409"/>
            <a:ext cx="4540704" cy="3233627"/>
          </a:xfrm>
          <a:prstGeom prst="rect">
            <a:avLst/>
          </a:prstGeom>
        </p:spPr>
      </p:pic>
      <p:grpSp>
        <p:nvGrpSpPr>
          <p:cNvPr id="12" name="Google Shape;12498;p66">
            <a:extLst>
              <a:ext uri="{FF2B5EF4-FFF2-40B4-BE49-F238E27FC236}">
                <a16:creationId xmlns:a16="http://schemas.microsoft.com/office/drawing/2014/main" id="{EF4F8F01-26B6-2611-F599-41CDF387363B}"/>
              </a:ext>
            </a:extLst>
          </p:cNvPr>
          <p:cNvGrpSpPr/>
          <p:nvPr/>
        </p:nvGrpSpPr>
        <p:grpSpPr>
          <a:xfrm>
            <a:off x="7281461" y="581654"/>
            <a:ext cx="1144081" cy="803897"/>
            <a:chOff x="4653179" y="2446590"/>
            <a:chExt cx="377886" cy="331255"/>
          </a:xfrm>
        </p:grpSpPr>
        <p:sp>
          <p:nvSpPr>
            <p:cNvPr id="13" name="Google Shape;12499;p66">
              <a:extLst>
                <a:ext uri="{FF2B5EF4-FFF2-40B4-BE49-F238E27FC236}">
                  <a16:creationId xmlns:a16="http://schemas.microsoft.com/office/drawing/2014/main" id="{43E173E1-F1C4-DF7F-A1C6-1B79B3EB4899}"/>
                </a:ext>
              </a:extLst>
            </p:cNvPr>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500;p66">
              <a:extLst>
                <a:ext uri="{FF2B5EF4-FFF2-40B4-BE49-F238E27FC236}">
                  <a16:creationId xmlns:a16="http://schemas.microsoft.com/office/drawing/2014/main" id="{A0C82F49-03A6-78BA-8AC3-72EF930D0C87}"/>
                </a:ext>
              </a:extLst>
            </p:cNvPr>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501;p66">
              <a:extLst>
                <a:ext uri="{FF2B5EF4-FFF2-40B4-BE49-F238E27FC236}">
                  <a16:creationId xmlns:a16="http://schemas.microsoft.com/office/drawing/2014/main" id="{5F337172-538E-FB97-7A3F-9E3F67C8AB4A}"/>
                </a:ext>
              </a:extLst>
            </p:cNvPr>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502;p66">
              <a:extLst>
                <a:ext uri="{FF2B5EF4-FFF2-40B4-BE49-F238E27FC236}">
                  <a16:creationId xmlns:a16="http://schemas.microsoft.com/office/drawing/2014/main" id="{425ED5CD-DC48-148B-C9ED-A2766D8070E5}"/>
                </a:ext>
              </a:extLst>
            </p:cNvPr>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72828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4"/>
          <p:cNvSpPr txBox="1">
            <a:spLocks noGrp="1"/>
          </p:cNvSpPr>
          <p:nvPr>
            <p:ph type="title"/>
          </p:nvPr>
        </p:nvSpPr>
        <p:spPr>
          <a:xfrm>
            <a:off x="318407" y="114300"/>
            <a:ext cx="8017329"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2400" dirty="0"/>
              <a:t>Implementar POO en diferentes lenguajes</a:t>
            </a:r>
            <a:endParaRPr lang="en-US" sz="2400" dirty="0"/>
          </a:p>
        </p:txBody>
      </p:sp>
      <p:sp>
        <p:nvSpPr>
          <p:cNvPr id="298" name="Google Shape;298;p34"/>
          <p:cNvSpPr txBox="1">
            <a:spLocks noGrp="1"/>
          </p:cNvSpPr>
          <p:nvPr>
            <p:ph type="subTitle" idx="7"/>
          </p:nvPr>
        </p:nvSpPr>
        <p:spPr>
          <a:xfrm>
            <a:off x="0" y="520351"/>
            <a:ext cx="8923564" cy="46231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400" dirty="0">
                <a:latin typeface="Arial" panose="020B0604020202020204" pitchFamily="34" charset="0"/>
                <a:cs typeface="Arial" panose="020B0604020202020204" pitchFamily="34" charset="0"/>
              </a:rPr>
              <a:t>Implementar la Programación Orientada a Objetos (POO) en diferentes lenguajes implica utilizar las características y sintaxis específicas de cada uno. A continuación, te indicamos una breve descripción de cómo realizarlo en algunos lenguajes populares y cómo aprovechar sus ventajas para construir aplicaciones sólidas y flexibles:</a:t>
            </a:r>
          </a:p>
          <a:p>
            <a:pPr marL="0" lvl="0" indent="0" algn="l" rtl="0">
              <a:spcBef>
                <a:spcPts val="0"/>
              </a:spcBef>
              <a:spcAft>
                <a:spcPts val="0"/>
              </a:spcAft>
              <a:buNone/>
            </a:pPr>
            <a:endParaRPr lang="es-ES" sz="1400"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es-ES" sz="1400" dirty="0">
                <a:latin typeface="Arial" panose="020B0604020202020204" pitchFamily="34" charset="0"/>
                <a:cs typeface="Arial" panose="020B0604020202020204" pitchFamily="34" charset="0"/>
              </a:rPr>
              <a:t>Java:</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Define clases utilizando la palabra clave «</a:t>
            </a:r>
            <a:r>
              <a:rPr lang="es-ES" sz="1400" dirty="0" err="1">
                <a:latin typeface="Arial" panose="020B0604020202020204" pitchFamily="34" charset="0"/>
                <a:cs typeface="Arial" panose="020B0604020202020204" pitchFamily="34" charset="0"/>
              </a:rPr>
              <a:t>class</a:t>
            </a:r>
            <a:r>
              <a:rPr lang="es-ES" sz="1400" dirty="0">
                <a:latin typeface="Arial" panose="020B0604020202020204" pitchFamily="34" charset="0"/>
                <a:cs typeface="Arial" panose="020B0604020202020204" pitchFamily="34" charset="0"/>
              </a:rPr>
              <a:t>» y especifica atributos y métodos dentro de ellas.</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Utiliza la herencia con la palabra clave «</a:t>
            </a:r>
            <a:r>
              <a:rPr lang="es-ES" sz="1400" dirty="0" err="1">
                <a:latin typeface="Arial" panose="020B0604020202020204" pitchFamily="34" charset="0"/>
                <a:cs typeface="Arial" panose="020B0604020202020204" pitchFamily="34" charset="0"/>
              </a:rPr>
              <a:t>extends</a:t>
            </a:r>
            <a:r>
              <a:rPr lang="es-ES" sz="1400" dirty="0">
                <a:latin typeface="Arial" panose="020B0604020202020204" pitchFamily="34" charset="0"/>
                <a:cs typeface="Arial" panose="020B0604020202020204" pitchFamily="34" charset="0"/>
              </a:rPr>
              <a:t>» para crear subclases que hereden características de una clase base.</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Aprovecha las interfaces para definir contratos que las clases deben implementar.</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Aprovecha el polimorfismo para tratar objetos de diferentes clases de manera uniforme, utilizando métodos con la misma firma en diferentes clases.</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Utiliza la encapsulación para ocultar los detalles internos de los objetos y proporcionar una interfaz pública para interactuar con ellos.</a:t>
            </a:r>
          </a:p>
          <a:p>
            <a:pPr marL="0" lvl="0" indent="0" algn="l" rtl="0">
              <a:spcBef>
                <a:spcPts val="0"/>
              </a:spcBef>
              <a:spcAft>
                <a:spcPts val="0"/>
              </a:spcAft>
              <a:buNone/>
            </a:pPr>
            <a:r>
              <a:rPr lang="es-ES" sz="1400" dirty="0">
                <a:latin typeface="Arial" panose="020B0604020202020204" pitchFamily="34" charset="0"/>
                <a:cs typeface="Arial" panose="020B0604020202020204" pitchFamily="34" charset="0"/>
              </a:rPr>
              <a:t>C++:</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Define clases utilizando la palabra clave «</a:t>
            </a:r>
            <a:r>
              <a:rPr lang="es-ES" sz="1400" dirty="0" err="1">
                <a:latin typeface="Arial" panose="020B0604020202020204" pitchFamily="34" charset="0"/>
                <a:cs typeface="Arial" panose="020B0604020202020204" pitchFamily="34" charset="0"/>
              </a:rPr>
              <a:t>class</a:t>
            </a:r>
            <a:r>
              <a:rPr lang="es-ES" sz="1400" dirty="0">
                <a:latin typeface="Arial" panose="020B0604020202020204" pitchFamily="34" charset="0"/>
                <a:cs typeface="Arial" panose="020B0604020202020204" pitchFamily="34" charset="0"/>
              </a:rPr>
              <a:t>» y especifica atributos y métodos dentro de ellas.</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Utiliza la herencia con los operadores de acceso «</a:t>
            </a:r>
            <a:r>
              <a:rPr lang="es-ES" sz="1400" dirty="0" err="1">
                <a:latin typeface="Arial" panose="020B0604020202020204" pitchFamily="34" charset="0"/>
                <a:cs typeface="Arial" panose="020B0604020202020204" pitchFamily="34" charset="0"/>
              </a:rPr>
              <a:t>public</a:t>
            </a:r>
            <a:r>
              <a:rPr lang="es-ES" sz="1400" dirty="0">
                <a:latin typeface="Arial" panose="020B0604020202020204" pitchFamily="34" charset="0"/>
                <a:cs typeface="Arial" panose="020B0604020202020204" pitchFamily="34" charset="0"/>
              </a:rPr>
              <a:t>», «</a:t>
            </a:r>
            <a:r>
              <a:rPr lang="es-ES" sz="1400" dirty="0" err="1">
                <a:latin typeface="Arial" panose="020B0604020202020204" pitchFamily="34" charset="0"/>
                <a:cs typeface="Arial" panose="020B0604020202020204" pitchFamily="34" charset="0"/>
              </a:rPr>
              <a:t>private</a:t>
            </a:r>
            <a:r>
              <a:rPr lang="es-ES" sz="1400" dirty="0">
                <a:latin typeface="Arial" panose="020B0604020202020204" pitchFamily="34" charset="0"/>
                <a:cs typeface="Arial" panose="020B0604020202020204" pitchFamily="34" charset="0"/>
              </a:rPr>
              <a:t>» y «</a:t>
            </a:r>
            <a:r>
              <a:rPr lang="es-ES" sz="1400" dirty="0" err="1">
                <a:latin typeface="Arial" panose="020B0604020202020204" pitchFamily="34" charset="0"/>
                <a:cs typeface="Arial" panose="020B0604020202020204" pitchFamily="34" charset="0"/>
              </a:rPr>
              <a:t>protected</a:t>
            </a:r>
            <a:r>
              <a:rPr lang="es-ES" sz="1400" dirty="0">
                <a:latin typeface="Arial" panose="020B0604020202020204" pitchFamily="34" charset="0"/>
                <a:cs typeface="Arial" panose="020B0604020202020204" pitchFamily="34" charset="0"/>
              </a:rPr>
              <a:t>» para establecer la visibilidad de los miembros heredados.</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Aprovecha las funciones virtuales y la herencia múltiple para lograr polimorfismo.</a:t>
            </a:r>
          </a:p>
          <a:p>
            <a:pPr marL="171450" lvl="0" indent="-171450" algn="l" rtl="0">
              <a:spcBef>
                <a:spcPts val="0"/>
              </a:spcBef>
              <a:spcAft>
                <a:spcPts val="0"/>
              </a:spcAft>
              <a:buFont typeface="Arial" panose="020B0604020202020204" pitchFamily="34" charset="0"/>
              <a:buChar char="•"/>
            </a:pPr>
            <a:r>
              <a:rPr lang="es-ES" sz="1400" dirty="0">
                <a:latin typeface="Arial" panose="020B0604020202020204" pitchFamily="34" charset="0"/>
                <a:cs typeface="Arial" panose="020B0604020202020204" pitchFamily="34" charset="0"/>
              </a:rPr>
              <a:t>Utiliza la encapsulación con los modificadores de acceso «</a:t>
            </a:r>
            <a:r>
              <a:rPr lang="es-ES" sz="1400" dirty="0" err="1">
                <a:latin typeface="Arial" panose="020B0604020202020204" pitchFamily="34" charset="0"/>
                <a:cs typeface="Arial" panose="020B0604020202020204" pitchFamily="34" charset="0"/>
              </a:rPr>
              <a:t>public</a:t>
            </a:r>
            <a:r>
              <a:rPr lang="es-ES" sz="1400" dirty="0">
                <a:latin typeface="Arial" panose="020B0604020202020204" pitchFamily="34" charset="0"/>
                <a:cs typeface="Arial" panose="020B0604020202020204" pitchFamily="34" charset="0"/>
              </a:rPr>
              <a:t>», «</a:t>
            </a:r>
            <a:r>
              <a:rPr lang="es-ES" sz="1400" dirty="0" err="1">
                <a:latin typeface="Arial" panose="020B0604020202020204" pitchFamily="34" charset="0"/>
                <a:cs typeface="Arial" panose="020B0604020202020204" pitchFamily="34" charset="0"/>
              </a:rPr>
              <a:t>private</a:t>
            </a:r>
            <a:r>
              <a:rPr lang="es-ES" sz="1400" dirty="0">
                <a:latin typeface="Arial" panose="020B0604020202020204" pitchFamily="34" charset="0"/>
                <a:cs typeface="Arial" panose="020B0604020202020204" pitchFamily="34" charset="0"/>
              </a:rPr>
              <a:t>» y «</a:t>
            </a:r>
            <a:r>
              <a:rPr lang="es-ES" sz="1400" dirty="0" err="1">
                <a:latin typeface="Arial" panose="020B0604020202020204" pitchFamily="34" charset="0"/>
                <a:cs typeface="Arial" panose="020B0604020202020204" pitchFamily="34" charset="0"/>
              </a:rPr>
              <a:t>protected</a:t>
            </a:r>
            <a:r>
              <a:rPr lang="es-ES" sz="1400" dirty="0">
                <a:latin typeface="Arial" panose="020B0604020202020204" pitchFamily="34" charset="0"/>
                <a:cs typeface="Arial" panose="020B0604020202020204" pitchFamily="34" charset="0"/>
              </a:rPr>
              <a:t>» para controlar el acceso a los miembros de una clase.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ítulo 8">
            <a:extLst>
              <a:ext uri="{FF2B5EF4-FFF2-40B4-BE49-F238E27FC236}">
                <a16:creationId xmlns:a16="http://schemas.microsoft.com/office/drawing/2014/main" id="{1D97F8D0-4DA5-6A36-BDBC-00D32D82FD16}"/>
              </a:ext>
            </a:extLst>
          </p:cNvPr>
          <p:cNvSpPr>
            <a:spLocks noGrp="1"/>
          </p:cNvSpPr>
          <p:nvPr>
            <p:ph type="subTitle" idx="7"/>
          </p:nvPr>
        </p:nvSpPr>
        <p:spPr>
          <a:xfrm>
            <a:off x="0" y="187779"/>
            <a:ext cx="9054193" cy="4841421"/>
          </a:xfrm>
        </p:spPr>
        <p:txBody>
          <a:bodyPr/>
          <a:lstStyle/>
          <a:p>
            <a:r>
              <a:rPr lang="es-ES" sz="1400" dirty="0">
                <a:latin typeface="Arial" panose="020B0604020202020204" pitchFamily="34" charset="0"/>
                <a:cs typeface="Arial" panose="020B0604020202020204" pitchFamily="34" charset="0"/>
              </a:rPr>
              <a:t>Python:</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Define clases utilizando la palabra clave «</a:t>
            </a:r>
            <a:r>
              <a:rPr lang="es-ES" sz="1400" dirty="0" err="1">
                <a:latin typeface="Arial" panose="020B0604020202020204" pitchFamily="34" charset="0"/>
                <a:cs typeface="Arial" panose="020B0604020202020204" pitchFamily="34" charset="0"/>
              </a:rPr>
              <a:t>class</a:t>
            </a:r>
            <a:r>
              <a:rPr lang="es-ES" sz="1400" dirty="0">
                <a:latin typeface="Arial" panose="020B0604020202020204" pitchFamily="34" charset="0"/>
                <a:cs typeface="Arial" panose="020B0604020202020204" pitchFamily="34" charset="0"/>
              </a:rPr>
              <a:t>» y especifica atributos y métodos dentro de ellas.</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Aprovecha la herencia utilizando la clase base entre paréntesis al definir una clase.</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Utiliza la herencia múltiple y el polimorfismo de manera natural, ya que Python lo permite.</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Aprovecha las propiedades y los decoradores para implementar la encapsulación y controlar el acceso a los atributos de una clase.</a:t>
            </a:r>
          </a:p>
          <a:p>
            <a:r>
              <a:rPr lang="es-ES" sz="1400" dirty="0">
                <a:latin typeface="Arial" panose="020B0604020202020204" pitchFamily="34" charset="0"/>
                <a:cs typeface="Arial" panose="020B0604020202020204" pitchFamily="34" charset="0"/>
              </a:rPr>
              <a:t>C#:</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Define clases utilizando la palabra clave «</a:t>
            </a:r>
            <a:r>
              <a:rPr lang="es-ES" sz="1400" dirty="0" err="1">
                <a:latin typeface="Arial" panose="020B0604020202020204" pitchFamily="34" charset="0"/>
                <a:cs typeface="Arial" panose="020B0604020202020204" pitchFamily="34" charset="0"/>
              </a:rPr>
              <a:t>class</a:t>
            </a:r>
            <a:r>
              <a:rPr lang="es-ES" sz="1400" dirty="0">
                <a:latin typeface="Arial" panose="020B0604020202020204" pitchFamily="34" charset="0"/>
                <a:cs typeface="Arial" panose="020B0604020202020204" pitchFamily="34" charset="0"/>
              </a:rPr>
              <a:t>» y especifica atributos y métodos dentro de ellas.</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Utiliza la herencia con los operadores de acceso «</a:t>
            </a:r>
            <a:r>
              <a:rPr lang="es-ES" sz="1400" dirty="0" err="1">
                <a:latin typeface="Arial" panose="020B0604020202020204" pitchFamily="34" charset="0"/>
                <a:cs typeface="Arial" panose="020B0604020202020204" pitchFamily="34" charset="0"/>
              </a:rPr>
              <a:t>public</a:t>
            </a:r>
            <a:r>
              <a:rPr lang="es-ES" sz="1400" dirty="0">
                <a:latin typeface="Arial" panose="020B0604020202020204" pitchFamily="34" charset="0"/>
                <a:cs typeface="Arial" panose="020B0604020202020204" pitchFamily="34" charset="0"/>
              </a:rPr>
              <a:t>» y «</a:t>
            </a:r>
            <a:r>
              <a:rPr lang="es-ES" sz="1400" dirty="0" err="1">
                <a:latin typeface="Arial" panose="020B0604020202020204" pitchFamily="34" charset="0"/>
                <a:cs typeface="Arial" panose="020B0604020202020204" pitchFamily="34" charset="0"/>
              </a:rPr>
              <a:t>protected</a:t>
            </a:r>
            <a:r>
              <a:rPr lang="es-ES" sz="1400" dirty="0">
                <a:latin typeface="Arial" panose="020B0604020202020204" pitchFamily="34" charset="0"/>
                <a:cs typeface="Arial" panose="020B0604020202020204" pitchFamily="34" charset="0"/>
              </a:rPr>
              <a:t>» para establecer la visibilidad de los miembros heredados.</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Aprovecha las interfaces para definir contratos que las clases deben implementar.</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Utiliza el polimorfismo utilizando la palabra clave «virtual» para los métodos en la clase base y «</a:t>
            </a:r>
            <a:r>
              <a:rPr lang="es-ES" sz="1400" dirty="0" err="1">
                <a:latin typeface="Arial" panose="020B0604020202020204" pitchFamily="34" charset="0"/>
                <a:cs typeface="Arial" panose="020B0604020202020204" pitchFamily="34" charset="0"/>
              </a:rPr>
              <a:t>override</a:t>
            </a:r>
            <a:r>
              <a:rPr lang="es-ES" sz="1400" dirty="0">
                <a:latin typeface="Arial" panose="020B0604020202020204" pitchFamily="34" charset="0"/>
                <a:cs typeface="Arial" panose="020B0604020202020204" pitchFamily="34" charset="0"/>
              </a:rPr>
              <a:t>» en las subclases.</a:t>
            </a:r>
          </a:p>
          <a:p>
            <a:pPr>
              <a:buFont typeface="Arial" panose="020B0604020202020204" pitchFamily="34" charset="0"/>
              <a:buChar char="•"/>
            </a:pPr>
            <a:r>
              <a:rPr lang="es-ES" sz="1400" dirty="0">
                <a:latin typeface="Arial" panose="020B0604020202020204" pitchFamily="34" charset="0"/>
                <a:cs typeface="Arial" panose="020B0604020202020204" pitchFamily="34" charset="0"/>
              </a:rPr>
              <a:t>Utiliza los modificadores de acceso «</a:t>
            </a:r>
            <a:r>
              <a:rPr lang="es-ES" sz="1400" dirty="0" err="1">
                <a:latin typeface="Arial" panose="020B0604020202020204" pitchFamily="34" charset="0"/>
                <a:cs typeface="Arial" panose="020B0604020202020204" pitchFamily="34" charset="0"/>
              </a:rPr>
              <a:t>public</a:t>
            </a:r>
            <a:r>
              <a:rPr lang="es-ES" sz="1400" dirty="0">
                <a:latin typeface="Arial" panose="020B0604020202020204" pitchFamily="34" charset="0"/>
                <a:cs typeface="Arial" panose="020B0604020202020204" pitchFamily="34" charset="0"/>
              </a:rPr>
              <a:t>», «</a:t>
            </a:r>
            <a:r>
              <a:rPr lang="es-ES" sz="1400" dirty="0" err="1">
                <a:latin typeface="Arial" panose="020B0604020202020204" pitchFamily="34" charset="0"/>
                <a:cs typeface="Arial" panose="020B0604020202020204" pitchFamily="34" charset="0"/>
              </a:rPr>
              <a:t>private</a:t>
            </a:r>
            <a:r>
              <a:rPr lang="es-ES" sz="1400" dirty="0">
                <a:latin typeface="Arial" panose="020B0604020202020204" pitchFamily="34" charset="0"/>
                <a:cs typeface="Arial" panose="020B0604020202020204" pitchFamily="34" charset="0"/>
              </a:rPr>
              <a:t>» y «</a:t>
            </a:r>
            <a:r>
              <a:rPr lang="es-ES" sz="1400" dirty="0" err="1">
                <a:latin typeface="Arial" panose="020B0604020202020204" pitchFamily="34" charset="0"/>
                <a:cs typeface="Arial" panose="020B0604020202020204" pitchFamily="34" charset="0"/>
              </a:rPr>
              <a:t>protected</a:t>
            </a:r>
            <a:r>
              <a:rPr lang="es-ES" sz="1400" dirty="0">
                <a:latin typeface="Arial" panose="020B0604020202020204" pitchFamily="34" charset="0"/>
                <a:cs typeface="Arial" panose="020B0604020202020204" pitchFamily="34" charset="0"/>
              </a:rPr>
              <a:t>» para lograr encapsulación y controlar el acceso a los miembros de una clase.</a:t>
            </a:r>
            <a:endParaRPr lang="en-US" sz="1400" dirty="0">
              <a:latin typeface="Arial" panose="020B0604020202020204" pitchFamily="34" charset="0"/>
              <a:cs typeface="Arial" panose="020B0604020202020204" pitchFamily="34" charset="0"/>
            </a:endParaRPr>
          </a:p>
        </p:txBody>
      </p:sp>
      <p:grpSp>
        <p:nvGrpSpPr>
          <p:cNvPr id="11" name="Google Shape;7544;p56">
            <a:extLst>
              <a:ext uri="{FF2B5EF4-FFF2-40B4-BE49-F238E27FC236}">
                <a16:creationId xmlns:a16="http://schemas.microsoft.com/office/drawing/2014/main" id="{6D730108-5B50-DB91-2AAE-C985D562D295}"/>
              </a:ext>
            </a:extLst>
          </p:cNvPr>
          <p:cNvGrpSpPr/>
          <p:nvPr/>
        </p:nvGrpSpPr>
        <p:grpSpPr>
          <a:xfrm>
            <a:off x="788687" y="4555671"/>
            <a:ext cx="7566626" cy="238847"/>
            <a:chOff x="1464850" y="436376"/>
            <a:chExt cx="6001362" cy="222300"/>
          </a:xfrm>
        </p:grpSpPr>
        <p:sp>
          <p:nvSpPr>
            <p:cNvPr id="12" name="Google Shape;7545;p56">
              <a:extLst>
                <a:ext uri="{FF2B5EF4-FFF2-40B4-BE49-F238E27FC236}">
                  <a16:creationId xmlns:a16="http://schemas.microsoft.com/office/drawing/2014/main" id="{ADD940AE-4BD7-E8B6-52EB-28D3AF830048}"/>
                </a:ext>
              </a:extLst>
            </p:cNvPr>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46;p56">
              <a:extLst>
                <a:ext uri="{FF2B5EF4-FFF2-40B4-BE49-F238E27FC236}">
                  <a16:creationId xmlns:a16="http://schemas.microsoft.com/office/drawing/2014/main" id="{B30CFC6B-DEC7-F79E-69CD-8BE86F0FA0B6}"/>
                </a:ext>
              </a:extLst>
            </p:cNvPr>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547;p56">
              <a:extLst>
                <a:ext uri="{FF2B5EF4-FFF2-40B4-BE49-F238E27FC236}">
                  <a16:creationId xmlns:a16="http://schemas.microsoft.com/office/drawing/2014/main" id="{B864CA66-FE0F-E62E-0019-E739E698F66D}"/>
                </a:ext>
              </a:extLst>
            </p:cNvPr>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548;p56">
              <a:extLst>
                <a:ext uri="{FF2B5EF4-FFF2-40B4-BE49-F238E27FC236}">
                  <a16:creationId xmlns:a16="http://schemas.microsoft.com/office/drawing/2014/main" id="{429A10D8-2CDC-3126-0F65-50D7141A3D28}"/>
                </a:ext>
              </a:extLst>
            </p:cNvPr>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549;p56">
              <a:extLst>
                <a:ext uri="{FF2B5EF4-FFF2-40B4-BE49-F238E27FC236}">
                  <a16:creationId xmlns:a16="http://schemas.microsoft.com/office/drawing/2014/main" id="{6C1517F5-15CE-1B14-F853-58658BFE11A6}"/>
                </a:ext>
              </a:extLst>
            </p:cNvPr>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 name="Google Shape;7550;p56">
              <a:extLst>
                <a:ext uri="{FF2B5EF4-FFF2-40B4-BE49-F238E27FC236}">
                  <a16:creationId xmlns:a16="http://schemas.microsoft.com/office/drawing/2014/main" id="{65019292-AD1A-C581-D04B-BBF5A461EA60}"/>
                </a:ext>
              </a:extLst>
            </p:cNvPr>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8" name="Google Shape;7551;p56">
              <a:extLst>
                <a:ext uri="{FF2B5EF4-FFF2-40B4-BE49-F238E27FC236}">
                  <a16:creationId xmlns:a16="http://schemas.microsoft.com/office/drawing/2014/main" id="{A2F108FF-C075-AA59-08FB-7375341FFEE2}"/>
                </a:ext>
              </a:extLst>
            </p:cNvPr>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9" name="Google Shape;7552;p56">
              <a:extLst>
                <a:ext uri="{FF2B5EF4-FFF2-40B4-BE49-F238E27FC236}">
                  <a16:creationId xmlns:a16="http://schemas.microsoft.com/office/drawing/2014/main" id="{2E910A16-DAD3-1B16-B460-FF1CA8A9E6A4}"/>
                </a:ext>
              </a:extLst>
            </p:cNvPr>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20" name="Google Shape;7553;p56">
              <a:extLst>
                <a:ext uri="{FF2B5EF4-FFF2-40B4-BE49-F238E27FC236}">
                  <a16:creationId xmlns:a16="http://schemas.microsoft.com/office/drawing/2014/main" id="{5B655C94-70B0-34D3-269E-EC59CF22D265}"/>
                </a:ext>
              </a:extLst>
            </p:cNvPr>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spTree>
    <p:extLst>
      <p:ext uri="{BB962C8B-B14F-4D97-AF65-F5344CB8AC3E}">
        <p14:creationId xmlns:p14="http://schemas.microsoft.com/office/powerpoint/2010/main" val="2450864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5D0B2982-D868-4C79-9E47-72DCC41EC45D}"/>
              </a:ext>
            </a:extLst>
          </p:cNvPr>
          <p:cNvSpPr>
            <a:spLocks noGrp="1"/>
          </p:cNvSpPr>
          <p:nvPr>
            <p:ph type="subTitle" idx="1"/>
          </p:nvPr>
        </p:nvSpPr>
        <p:spPr>
          <a:xfrm>
            <a:off x="990193" y="209308"/>
            <a:ext cx="4689054" cy="568536"/>
          </a:xfrm>
        </p:spPr>
        <p:txBody>
          <a:bodyPr/>
          <a:lstStyle/>
          <a:p>
            <a:r>
              <a:rPr lang="es-ES" sz="4400" dirty="0">
                <a:latin typeface="Arial" panose="020B0604020202020204" pitchFamily="34" charset="0"/>
                <a:cs typeface="Arial" panose="020B0604020202020204" pitchFamily="34" charset="0"/>
              </a:rPr>
              <a:t>Conclusión</a:t>
            </a:r>
            <a:endParaRPr lang="en-US" sz="4400" dirty="0">
              <a:latin typeface="Arial" panose="020B0604020202020204" pitchFamily="34" charset="0"/>
              <a:cs typeface="Arial" panose="020B0604020202020204" pitchFamily="34" charset="0"/>
            </a:endParaRPr>
          </a:p>
        </p:txBody>
      </p:sp>
      <p:sp>
        <p:nvSpPr>
          <p:cNvPr id="9" name="Subtítulo 8">
            <a:extLst>
              <a:ext uri="{FF2B5EF4-FFF2-40B4-BE49-F238E27FC236}">
                <a16:creationId xmlns:a16="http://schemas.microsoft.com/office/drawing/2014/main" id="{A367DD33-8DF7-71E3-33CD-4EEA548C1784}"/>
              </a:ext>
            </a:extLst>
          </p:cNvPr>
          <p:cNvSpPr>
            <a:spLocks noGrp="1"/>
          </p:cNvSpPr>
          <p:nvPr>
            <p:ph type="subTitle" idx="7"/>
          </p:nvPr>
        </p:nvSpPr>
        <p:spPr>
          <a:xfrm>
            <a:off x="155122" y="777844"/>
            <a:ext cx="5218951" cy="4370856"/>
          </a:xfrm>
        </p:spPr>
        <p:txBody>
          <a:bodyPr/>
          <a:lstStyle/>
          <a:p>
            <a:r>
              <a:rPr lang="es-ES" sz="1800" dirty="0">
                <a:latin typeface="Arial" panose="020B0604020202020204" pitchFamily="34" charset="0"/>
                <a:cs typeface="Arial" panose="020B0604020202020204" pitchFamily="34" charset="0"/>
              </a:rPr>
              <a:t>La Programación Orientada a Objetos es actualmente el paradigma que más se utiliza para diseñar aplicaciones y programas informáticos. Son muchas sus ventajas, principalmente cuando necesitas resolver desafíos de programación complejos. Permite una mejor estructura de datos y reutilización del código, lo que facilita el ahorro de tiempo a largo plazo. Eso sí, para ello se requiere pensar bien en la estructura del programa, planificar al comienzo de la codificación, así como analizar los requisitos en clases simples y reutilizables que se pueden usar para diseñar instancias de objetos.</a:t>
            </a:r>
            <a:endParaRPr lang="en-US" sz="1800" dirty="0">
              <a:latin typeface="Arial" panose="020B0604020202020204" pitchFamily="34" charset="0"/>
              <a:cs typeface="Arial" panose="020B0604020202020204" pitchFamily="34" charset="0"/>
            </a:endParaRPr>
          </a:p>
        </p:txBody>
      </p:sp>
      <p:grpSp>
        <p:nvGrpSpPr>
          <p:cNvPr id="11" name="Google Shape;8121;p58">
            <a:extLst>
              <a:ext uri="{FF2B5EF4-FFF2-40B4-BE49-F238E27FC236}">
                <a16:creationId xmlns:a16="http://schemas.microsoft.com/office/drawing/2014/main" id="{578D57F1-0576-7C1D-4CBF-63626CCE20FB}"/>
              </a:ext>
            </a:extLst>
          </p:cNvPr>
          <p:cNvGrpSpPr/>
          <p:nvPr/>
        </p:nvGrpSpPr>
        <p:grpSpPr>
          <a:xfrm>
            <a:off x="5984421" y="1135456"/>
            <a:ext cx="2737009" cy="2872588"/>
            <a:chOff x="7608988" y="2093194"/>
            <a:chExt cx="817276" cy="672147"/>
          </a:xfrm>
        </p:grpSpPr>
        <p:cxnSp>
          <p:nvCxnSpPr>
            <p:cNvPr id="12" name="Google Shape;8122;p58">
              <a:extLst>
                <a:ext uri="{FF2B5EF4-FFF2-40B4-BE49-F238E27FC236}">
                  <a16:creationId xmlns:a16="http://schemas.microsoft.com/office/drawing/2014/main" id="{EC371C6A-C5BF-3AEF-3B7B-15A32AB903CF}"/>
                </a:ext>
              </a:extLst>
            </p:cNvPr>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3" name="Google Shape;8123;p58">
              <a:extLst>
                <a:ext uri="{FF2B5EF4-FFF2-40B4-BE49-F238E27FC236}">
                  <a16:creationId xmlns:a16="http://schemas.microsoft.com/office/drawing/2014/main" id="{71D62679-B6BD-E70C-6392-73A787B3D870}"/>
                </a:ext>
              </a:extLst>
            </p:cNvPr>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4" name="Google Shape;8124;p58">
              <a:extLst>
                <a:ext uri="{FF2B5EF4-FFF2-40B4-BE49-F238E27FC236}">
                  <a16:creationId xmlns:a16="http://schemas.microsoft.com/office/drawing/2014/main" id="{0855BA2C-F662-CAB8-F5F3-548E43E5BDB4}"/>
                </a:ext>
              </a:extLst>
            </p:cNvPr>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5" name="Google Shape;8125;p58">
              <a:extLst>
                <a:ext uri="{FF2B5EF4-FFF2-40B4-BE49-F238E27FC236}">
                  <a16:creationId xmlns:a16="http://schemas.microsoft.com/office/drawing/2014/main" id="{FEF8B577-1C4C-E37C-7EA6-67914CA60489}"/>
                </a:ext>
              </a:extLst>
            </p:cNvPr>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 name="Google Shape;8126;p58">
              <a:extLst>
                <a:ext uri="{FF2B5EF4-FFF2-40B4-BE49-F238E27FC236}">
                  <a16:creationId xmlns:a16="http://schemas.microsoft.com/office/drawing/2014/main" id="{537268A4-7F7E-BE60-AB67-BA4531F511DE}"/>
                </a:ext>
              </a:extLst>
            </p:cNvPr>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 name="Google Shape;8127;p58">
              <a:extLst>
                <a:ext uri="{FF2B5EF4-FFF2-40B4-BE49-F238E27FC236}">
                  <a16:creationId xmlns:a16="http://schemas.microsoft.com/office/drawing/2014/main" id="{3A45244B-02CA-27AB-3DEF-5F7D01462189}"/>
                </a:ext>
              </a:extLst>
            </p:cNvPr>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8" name="Google Shape;8128;p58">
              <a:extLst>
                <a:ext uri="{FF2B5EF4-FFF2-40B4-BE49-F238E27FC236}">
                  <a16:creationId xmlns:a16="http://schemas.microsoft.com/office/drawing/2014/main" id="{D78A664E-A03B-FC40-DF1E-5D7F590777EB}"/>
                </a:ext>
              </a:extLst>
            </p:cNvPr>
            <p:cNvGrpSpPr/>
            <p:nvPr/>
          </p:nvGrpSpPr>
          <p:grpSpPr>
            <a:xfrm>
              <a:off x="7721175" y="2093194"/>
              <a:ext cx="599587" cy="623846"/>
              <a:chOff x="7721175" y="2093194"/>
              <a:chExt cx="599587" cy="623846"/>
            </a:xfrm>
          </p:grpSpPr>
          <p:grpSp>
            <p:nvGrpSpPr>
              <p:cNvPr id="19" name="Google Shape;8129;p58">
                <a:extLst>
                  <a:ext uri="{FF2B5EF4-FFF2-40B4-BE49-F238E27FC236}">
                    <a16:creationId xmlns:a16="http://schemas.microsoft.com/office/drawing/2014/main" id="{BCCDDD5F-F1BE-0162-CAE9-03742816564F}"/>
                  </a:ext>
                </a:extLst>
              </p:cNvPr>
              <p:cNvGrpSpPr/>
              <p:nvPr/>
            </p:nvGrpSpPr>
            <p:grpSpPr>
              <a:xfrm>
                <a:off x="7721175" y="2093194"/>
                <a:ext cx="291605" cy="623846"/>
                <a:chOff x="9405575" y="2061418"/>
                <a:chExt cx="291605" cy="623846"/>
              </a:xfrm>
            </p:grpSpPr>
            <p:sp>
              <p:nvSpPr>
                <p:cNvPr id="28" name="Google Shape;8130;p58">
                  <a:extLst>
                    <a:ext uri="{FF2B5EF4-FFF2-40B4-BE49-F238E27FC236}">
                      <a16:creationId xmlns:a16="http://schemas.microsoft.com/office/drawing/2014/main" id="{14D350CD-95C6-59B5-06BF-5907E4A62D9E}"/>
                    </a:ext>
                  </a:extLst>
                </p:cNvPr>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131;p58">
                  <a:extLst>
                    <a:ext uri="{FF2B5EF4-FFF2-40B4-BE49-F238E27FC236}">
                      <a16:creationId xmlns:a16="http://schemas.microsoft.com/office/drawing/2014/main" id="{F2CB1EC1-68AA-6103-E354-AB4AEB0C1254}"/>
                    </a:ext>
                  </a:extLst>
                </p:cNvPr>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132;p58">
                  <a:extLst>
                    <a:ext uri="{FF2B5EF4-FFF2-40B4-BE49-F238E27FC236}">
                      <a16:creationId xmlns:a16="http://schemas.microsoft.com/office/drawing/2014/main" id="{DCB85479-6D4A-93BD-3026-24D434ECB87B}"/>
                    </a:ext>
                  </a:extLst>
                </p:cNvPr>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133;p58">
                  <a:extLst>
                    <a:ext uri="{FF2B5EF4-FFF2-40B4-BE49-F238E27FC236}">
                      <a16:creationId xmlns:a16="http://schemas.microsoft.com/office/drawing/2014/main" id="{982B7596-7ECD-A0DD-963C-AF628A3F71A7}"/>
                    </a:ext>
                  </a:extLst>
                </p:cNvPr>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134;p58">
                  <a:extLst>
                    <a:ext uri="{FF2B5EF4-FFF2-40B4-BE49-F238E27FC236}">
                      <a16:creationId xmlns:a16="http://schemas.microsoft.com/office/drawing/2014/main" id="{7AFDB6CA-3CB6-982E-A817-68872E28B03B}"/>
                    </a:ext>
                  </a:extLst>
                </p:cNvPr>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135;p58">
                  <a:extLst>
                    <a:ext uri="{FF2B5EF4-FFF2-40B4-BE49-F238E27FC236}">
                      <a16:creationId xmlns:a16="http://schemas.microsoft.com/office/drawing/2014/main" id="{6BC34B15-6EEA-AB32-7D2E-9DC14DFD9ECA}"/>
                    </a:ext>
                  </a:extLst>
                </p:cNvPr>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136;p58">
                  <a:extLst>
                    <a:ext uri="{FF2B5EF4-FFF2-40B4-BE49-F238E27FC236}">
                      <a16:creationId xmlns:a16="http://schemas.microsoft.com/office/drawing/2014/main" id="{91570B33-415D-6812-FCB1-F1AC55B66A5D}"/>
                    </a:ext>
                  </a:extLst>
                </p:cNvPr>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8137;p58">
                <a:extLst>
                  <a:ext uri="{FF2B5EF4-FFF2-40B4-BE49-F238E27FC236}">
                    <a16:creationId xmlns:a16="http://schemas.microsoft.com/office/drawing/2014/main" id="{204B573D-984C-D9B2-7E23-06EEACFE030A}"/>
                  </a:ext>
                </a:extLst>
              </p:cNvPr>
              <p:cNvGrpSpPr/>
              <p:nvPr/>
            </p:nvGrpSpPr>
            <p:grpSpPr>
              <a:xfrm flipH="1">
                <a:off x="8029157" y="2093194"/>
                <a:ext cx="291605" cy="623846"/>
                <a:chOff x="9405575" y="2061418"/>
                <a:chExt cx="291605" cy="623846"/>
              </a:xfrm>
            </p:grpSpPr>
            <p:sp>
              <p:nvSpPr>
                <p:cNvPr id="21" name="Google Shape;8138;p58">
                  <a:extLst>
                    <a:ext uri="{FF2B5EF4-FFF2-40B4-BE49-F238E27FC236}">
                      <a16:creationId xmlns:a16="http://schemas.microsoft.com/office/drawing/2014/main" id="{AC5AFE60-48D5-C8EC-A2E9-A27FF1A89B99}"/>
                    </a:ext>
                  </a:extLst>
                </p:cNvPr>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139;p58">
                  <a:extLst>
                    <a:ext uri="{FF2B5EF4-FFF2-40B4-BE49-F238E27FC236}">
                      <a16:creationId xmlns:a16="http://schemas.microsoft.com/office/drawing/2014/main" id="{F4B46759-1FD0-44ED-AE40-D40C34215E6D}"/>
                    </a:ext>
                  </a:extLst>
                </p:cNvPr>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140;p58">
                  <a:extLst>
                    <a:ext uri="{FF2B5EF4-FFF2-40B4-BE49-F238E27FC236}">
                      <a16:creationId xmlns:a16="http://schemas.microsoft.com/office/drawing/2014/main" id="{241B4C83-2D2F-9F9C-AAB2-366954B1B7AA}"/>
                    </a:ext>
                  </a:extLst>
                </p:cNvPr>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141;p58">
                  <a:extLst>
                    <a:ext uri="{FF2B5EF4-FFF2-40B4-BE49-F238E27FC236}">
                      <a16:creationId xmlns:a16="http://schemas.microsoft.com/office/drawing/2014/main" id="{3BA0F8FF-87C1-2673-9529-50FDC861F9E2}"/>
                    </a:ext>
                  </a:extLst>
                </p:cNvPr>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142;p58">
                  <a:extLst>
                    <a:ext uri="{FF2B5EF4-FFF2-40B4-BE49-F238E27FC236}">
                      <a16:creationId xmlns:a16="http://schemas.microsoft.com/office/drawing/2014/main" id="{59B78BBA-F9E1-39B1-FD81-463D8F2AFA09}"/>
                    </a:ext>
                  </a:extLst>
                </p:cNvPr>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143;p58">
                  <a:extLst>
                    <a:ext uri="{FF2B5EF4-FFF2-40B4-BE49-F238E27FC236}">
                      <a16:creationId xmlns:a16="http://schemas.microsoft.com/office/drawing/2014/main" id="{88AC4007-F364-1A8F-E20C-10EA855DB72F}"/>
                    </a:ext>
                  </a:extLst>
                </p:cNvPr>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144;p58">
                  <a:extLst>
                    <a:ext uri="{FF2B5EF4-FFF2-40B4-BE49-F238E27FC236}">
                      <a16:creationId xmlns:a16="http://schemas.microsoft.com/office/drawing/2014/main" id="{7D274192-5926-4E5B-3E8A-ED153667F7C4}"/>
                    </a:ext>
                  </a:extLst>
                </p:cNvPr>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3725041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p48"/>
          <p:cNvSpPr txBox="1">
            <a:spLocks noGrp="1"/>
          </p:cNvSpPr>
          <p:nvPr>
            <p:ph type="title"/>
          </p:nvPr>
        </p:nvSpPr>
        <p:spPr>
          <a:xfrm>
            <a:off x="707437" y="93903"/>
            <a:ext cx="2999149"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Referencias</a:t>
            </a:r>
            <a:endParaRPr dirty="0"/>
          </a:p>
        </p:txBody>
      </p:sp>
      <p:sp>
        <p:nvSpPr>
          <p:cNvPr id="1116" name="Google Shape;1116;p48"/>
          <p:cNvSpPr txBox="1">
            <a:spLocks noGrp="1"/>
          </p:cNvSpPr>
          <p:nvPr>
            <p:ph type="body" idx="1"/>
          </p:nvPr>
        </p:nvSpPr>
        <p:spPr>
          <a:xfrm>
            <a:off x="0" y="671403"/>
            <a:ext cx="9144000" cy="3470629"/>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Char char="●"/>
            </a:pPr>
            <a:r>
              <a:rPr lang="en-US" dirty="0">
                <a:hlinkClick r:id="rId3"/>
              </a:rPr>
              <a:t>https://profile.es/blog/que-es-la-programacion-orientada-a-objetos/#Implementar_POO_en_diferentes_lenguajes</a:t>
            </a:r>
            <a:endParaRPr lang="en-US" dirty="0"/>
          </a:p>
          <a:p>
            <a:pPr marL="457200" lvl="0" indent="-304800" algn="l" rtl="0">
              <a:spcBef>
                <a:spcPts val="1000"/>
              </a:spcBef>
              <a:spcAft>
                <a:spcPts val="0"/>
              </a:spcAft>
              <a:buSzPts val="1200"/>
              <a:buChar char="●"/>
            </a:pPr>
            <a:r>
              <a:rPr lang="es-ES" dirty="0">
                <a:hlinkClick r:id="rId4"/>
              </a:rPr>
              <a:t>Objeto en programación: qué es y para qué sirve, características, ejemplos y tipos (ebac.mx)</a:t>
            </a:r>
            <a:endParaRPr lang="en-US" dirty="0"/>
          </a:p>
          <a:p>
            <a:pPr marL="457200" lvl="0" indent="-304800" algn="l" rtl="0">
              <a:spcBef>
                <a:spcPts val="1000"/>
              </a:spcBef>
              <a:spcAft>
                <a:spcPts val="0"/>
              </a:spcAft>
              <a:buSzPts val="1200"/>
              <a:buChar char="●"/>
            </a:pPr>
            <a:endParaRPr lang="en-US" dirty="0"/>
          </a:p>
          <a:p>
            <a:pPr marL="457200" lvl="0" indent="-304800" algn="l" rtl="0">
              <a:spcBef>
                <a:spcPts val="1000"/>
              </a:spcBef>
              <a:spcAft>
                <a:spcPts val="0"/>
              </a:spcAft>
              <a:buSzPts val="1200"/>
              <a:buChar char="●"/>
            </a:pPr>
            <a:endParaRPr dirty="0"/>
          </a:p>
        </p:txBody>
      </p:sp>
      <p:pic>
        <p:nvPicPr>
          <p:cNvPr id="1117" name="Google Shape;1117;p48"/>
          <p:cNvPicPr preferRelativeResize="0"/>
          <p:nvPr/>
        </p:nvPicPr>
        <p:blipFill rotWithShape="1">
          <a:blip r:embed="rId5">
            <a:alphaModFix/>
          </a:blip>
          <a:srcRect t="9156"/>
          <a:stretch/>
        </p:blipFill>
        <p:spPr>
          <a:xfrm>
            <a:off x="4566187" y="4142032"/>
            <a:ext cx="1360481" cy="919883"/>
          </a:xfrm>
          <a:prstGeom prst="rect">
            <a:avLst/>
          </a:prstGeom>
          <a:noFill/>
          <a:ln>
            <a:noFill/>
          </a:ln>
        </p:spPr>
      </p:pic>
      <p:pic>
        <p:nvPicPr>
          <p:cNvPr id="1118" name="Google Shape;1118;p48"/>
          <p:cNvPicPr preferRelativeResize="0"/>
          <p:nvPr/>
        </p:nvPicPr>
        <p:blipFill rotWithShape="1">
          <a:blip r:embed="rId6">
            <a:alphaModFix/>
          </a:blip>
          <a:srcRect/>
          <a:stretch/>
        </p:blipFill>
        <p:spPr>
          <a:xfrm>
            <a:off x="6042747" y="4142033"/>
            <a:ext cx="1360480" cy="919883"/>
          </a:xfrm>
          <a:prstGeom prst="rect">
            <a:avLst/>
          </a:prstGeom>
          <a:noFill/>
          <a:ln>
            <a:noFill/>
          </a:ln>
        </p:spPr>
      </p:pic>
      <p:pic>
        <p:nvPicPr>
          <p:cNvPr id="1119" name="Google Shape;1119;p48"/>
          <p:cNvPicPr preferRelativeResize="0"/>
          <p:nvPr/>
        </p:nvPicPr>
        <p:blipFill>
          <a:blip r:embed="rId7">
            <a:alphaModFix/>
          </a:blip>
          <a:stretch>
            <a:fillRect/>
          </a:stretch>
        </p:blipFill>
        <p:spPr>
          <a:xfrm>
            <a:off x="7519306" y="4142033"/>
            <a:ext cx="1360481" cy="91988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title"/>
          </p:nvPr>
        </p:nvSpPr>
        <p:spPr>
          <a:xfrm>
            <a:off x="525471" y="149775"/>
            <a:ext cx="7717500" cy="8530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sz="3600" dirty="0">
                <a:latin typeface="Algerian" panose="04020705040A02060702" pitchFamily="82" charset="0"/>
                <a:cs typeface="Arial" panose="020B0604020202020204" pitchFamily="34" charset="0"/>
              </a:rPr>
              <a:t>Tabla de contenido</a:t>
            </a:r>
            <a:endParaRPr sz="3600" dirty="0">
              <a:latin typeface="Algerian" panose="04020705040A02060702" pitchFamily="82" charset="0"/>
              <a:cs typeface="Arial" panose="020B0604020202020204" pitchFamily="34" charset="0"/>
            </a:endParaRPr>
          </a:p>
        </p:txBody>
      </p:sp>
      <p:grpSp>
        <p:nvGrpSpPr>
          <p:cNvPr id="13" name="Google Shape;8391;p58">
            <a:extLst>
              <a:ext uri="{FF2B5EF4-FFF2-40B4-BE49-F238E27FC236}">
                <a16:creationId xmlns:a16="http://schemas.microsoft.com/office/drawing/2014/main" id="{1083B1F3-1F74-5292-96CD-C86E3A898325}"/>
              </a:ext>
            </a:extLst>
          </p:cNvPr>
          <p:cNvGrpSpPr/>
          <p:nvPr/>
        </p:nvGrpSpPr>
        <p:grpSpPr>
          <a:xfrm>
            <a:off x="6219490" y="1914747"/>
            <a:ext cx="2450981" cy="2224545"/>
            <a:chOff x="4334725" y="1355875"/>
            <a:chExt cx="3106650" cy="3001900"/>
          </a:xfrm>
        </p:grpSpPr>
        <p:grpSp>
          <p:nvGrpSpPr>
            <p:cNvPr id="14" name="Google Shape;8392;p58">
              <a:extLst>
                <a:ext uri="{FF2B5EF4-FFF2-40B4-BE49-F238E27FC236}">
                  <a16:creationId xmlns:a16="http://schemas.microsoft.com/office/drawing/2014/main" id="{67B9C072-ABD0-D75E-0885-EA3F7518DB0B}"/>
                </a:ext>
              </a:extLst>
            </p:cNvPr>
            <p:cNvGrpSpPr/>
            <p:nvPr/>
          </p:nvGrpSpPr>
          <p:grpSpPr>
            <a:xfrm>
              <a:off x="4516050" y="1724875"/>
              <a:ext cx="2693725" cy="2632900"/>
              <a:chOff x="4516050" y="1724875"/>
              <a:chExt cx="2693725" cy="2632900"/>
            </a:xfrm>
          </p:grpSpPr>
          <p:sp>
            <p:nvSpPr>
              <p:cNvPr id="19" name="Google Shape;8393;p58">
                <a:extLst>
                  <a:ext uri="{FF2B5EF4-FFF2-40B4-BE49-F238E27FC236}">
                    <a16:creationId xmlns:a16="http://schemas.microsoft.com/office/drawing/2014/main" id="{3878B6D1-A933-240A-CDF6-3C17D432164C}"/>
                  </a:ext>
                </a:extLst>
              </p:cNvPr>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394;p58">
                <a:extLst>
                  <a:ext uri="{FF2B5EF4-FFF2-40B4-BE49-F238E27FC236}">
                    <a16:creationId xmlns:a16="http://schemas.microsoft.com/office/drawing/2014/main" id="{E1342929-958D-5C75-4197-F8BFEC1EAAF2}"/>
                  </a:ext>
                </a:extLst>
              </p:cNvPr>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395;p58">
                <a:extLst>
                  <a:ext uri="{FF2B5EF4-FFF2-40B4-BE49-F238E27FC236}">
                    <a16:creationId xmlns:a16="http://schemas.microsoft.com/office/drawing/2014/main" id="{FBE46E23-6E06-517E-BC81-0A75EE5A3461}"/>
                  </a:ext>
                </a:extLst>
              </p:cNvPr>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8396;p58">
              <a:extLst>
                <a:ext uri="{FF2B5EF4-FFF2-40B4-BE49-F238E27FC236}">
                  <a16:creationId xmlns:a16="http://schemas.microsoft.com/office/drawing/2014/main" id="{355214F0-D724-9EAE-EE08-CF7C4F27CB13}"/>
                </a:ext>
              </a:extLst>
            </p:cNvPr>
            <p:cNvGrpSpPr/>
            <p:nvPr/>
          </p:nvGrpSpPr>
          <p:grpSpPr>
            <a:xfrm>
              <a:off x="4334725" y="1355875"/>
              <a:ext cx="3106650" cy="2709650"/>
              <a:chOff x="4334725" y="1355875"/>
              <a:chExt cx="3106650" cy="2709650"/>
            </a:xfrm>
          </p:grpSpPr>
          <p:sp>
            <p:nvSpPr>
              <p:cNvPr id="16" name="Google Shape;8397;p58">
                <a:extLst>
                  <a:ext uri="{FF2B5EF4-FFF2-40B4-BE49-F238E27FC236}">
                    <a16:creationId xmlns:a16="http://schemas.microsoft.com/office/drawing/2014/main" id="{9D75C110-D79D-E517-564E-E98CE28AD983}"/>
                  </a:ext>
                </a:extLst>
              </p:cNvPr>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398;p58">
                <a:extLst>
                  <a:ext uri="{FF2B5EF4-FFF2-40B4-BE49-F238E27FC236}">
                    <a16:creationId xmlns:a16="http://schemas.microsoft.com/office/drawing/2014/main" id="{06B8F3AD-FC68-90EE-73D8-5C7FD3596FB0}"/>
                  </a:ext>
                </a:extLst>
              </p:cNvPr>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399;p58">
                <a:extLst>
                  <a:ext uri="{FF2B5EF4-FFF2-40B4-BE49-F238E27FC236}">
                    <a16:creationId xmlns:a16="http://schemas.microsoft.com/office/drawing/2014/main" id="{0A2C4900-C074-8387-81AD-17D6414F8CDC}"/>
                  </a:ext>
                </a:extLst>
              </p:cNvPr>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 name="Google Shape;8626;p59">
            <a:extLst>
              <a:ext uri="{FF2B5EF4-FFF2-40B4-BE49-F238E27FC236}">
                <a16:creationId xmlns:a16="http://schemas.microsoft.com/office/drawing/2014/main" id="{7573F788-AF84-A96B-466D-9BD2DA8B96B1}"/>
              </a:ext>
            </a:extLst>
          </p:cNvPr>
          <p:cNvGrpSpPr/>
          <p:nvPr/>
        </p:nvGrpSpPr>
        <p:grpSpPr>
          <a:xfrm>
            <a:off x="5551714" y="4533795"/>
            <a:ext cx="3298372" cy="311851"/>
            <a:chOff x="4273350" y="2080469"/>
            <a:chExt cx="1433821" cy="191501"/>
          </a:xfrm>
        </p:grpSpPr>
        <p:grpSp>
          <p:nvGrpSpPr>
            <p:cNvPr id="23" name="Google Shape;8627;p59">
              <a:extLst>
                <a:ext uri="{FF2B5EF4-FFF2-40B4-BE49-F238E27FC236}">
                  <a16:creationId xmlns:a16="http://schemas.microsoft.com/office/drawing/2014/main" id="{DFA32B7A-B981-8D17-27E3-30517B3B2A91}"/>
                </a:ext>
              </a:extLst>
            </p:cNvPr>
            <p:cNvGrpSpPr/>
            <p:nvPr/>
          </p:nvGrpSpPr>
          <p:grpSpPr>
            <a:xfrm>
              <a:off x="4273350" y="2080469"/>
              <a:ext cx="1433821" cy="0"/>
              <a:chOff x="5224975" y="2962250"/>
              <a:chExt cx="1544400" cy="0"/>
            </a:xfrm>
          </p:grpSpPr>
          <p:cxnSp>
            <p:nvCxnSpPr>
              <p:cNvPr id="27" name="Google Shape;8628;p59">
                <a:extLst>
                  <a:ext uri="{FF2B5EF4-FFF2-40B4-BE49-F238E27FC236}">
                    <a16:creationId xmlns:a16="http://schemas.microsoft.com/office/drawing/2014/main" id="{2B26836C-D0A9-6A9D-3301-FA86E5081278}"/>
                  </a:ext>
                </a:extLst>
              </p:cNvPr>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28" name="Google Shape;8629;p59">
                <a:extLst>
                  <a:ext uri="{FF2B5EF4-FFF2-40B4-BE49-F238E27FC236}">
                    <a16:creationId xmlns:a16="http://schemas.microsoft.com/office/drawing/2014/main" id="{2C43E118-312D-6756-D597-FCE83C710A77}"/>
                  </a:ext>
                </a:extLst>
              </p:cNvPr>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24" name="Google Shape;8630;p59">
              <a:extLst>
                <a:ext uri="{FF2B5EF4-FFF2-40B4-BE49-F238E27FC236}">
                  <a16:creationId xmlns:a16="http://schemas.microsoft.com/office/drawing/2014/main" id="{DC939CD6-099D-32CE-9BEE-49B75F38F9D7}"/>
                </a:ext>
              </a:extLst>
            </p:cNvPr>
            <p:cNvGrpSpPr/>
            <p:nvPr/>
          </p:nvGrpSpPr>
          <p:grpSpPr>
            <a:xfrm>
              <a:off x="4273350" y="2271969"/>
              <a:ext cx="1433821" cy="0"/>
              <a:chOff x="5224975" y="2962250"/>
              <a:chExt cx="1544400" cy="0"/>
            </a:xfrm>
          </p:grpSpPr>
          <p:cxnSp>
            <p:nvCxnSpPr>
              <p:cNvPr id="25" name="Google Shape;8631;p59">
                <a:extLst>
                  <a:ext uri="{FF2B5EF4-FFF2-40B4-BE49-F238E27FC236}">
                    <a16:creationId xmlns:a16="http://schemas.microsoft.com/office/drawing/2014/main" id="{324BA31C-8865-80CF-D329-200F78CBC38A}"/>
                  </a:ext>
                </a:extLst>
              </p:cNvPr>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26" name="Google Shape;8632;p59">
                <a:extLst>
                  <a:ext uri="{FF2B5EF4-FFF2-40B4-BE49-F238E27FC236}">
                    <a16:creationId xmlns:a16="http://schemas.microsoft.com/office/drawing/2014/main" id="{BF87B430-A982-576E-CE42-BBC47DCA88B8}"/>
                  </a:ext>
                </a:extLst>
              </p:cNvPr>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29" name="Google Shape;1261;p54">
            <a:extLst>
              <a:ext uri="{FF2B5EF4-FFF2-40B4-BE49-F238E27FC236}">
                <a16:creationId xmlns:a16="http://schemas.microsoft.com/office/drawing/2014/main" id="{7E223809-BD47-4543-470F-B978D150A939}"/>
              </a:ext>
            </a:extLst>
          </p:cNvPr>
          <p:cNvGrpSpPr/>
          <p:nvPr/>
        </p:nvGrpSpPr>
        <p:grpSpPr>
          <a:xfrm>
            <a:off x="434925" y="278324"/>
            <a:ext cx="8024778" cy="490783"/>
            <a:chOff x="6336019" y="3733725"/>
            <a:chExt cx="2566206" cy="351310"/>
          </a:xfrm>
        </p:grpSpPr>
        <p:sp>
          <p:nvSpPr>
            <p:cNvPr id="30" name="Google Shape;1262;p54">
              <a:extLst>
                <a:ext uri="{FF2B5EF4-FFF2-40B4-BE49-F238E27FC236}">
                  <a16:creationId xmlns:a16="http://schemas.microsoft.com/office/drawing/2014/main" id="{B87456F0-F6F4-42D8-2D8E-35F44C79A777}"/>
                </a:ext>
              </a:extLst>
            </p:cNvPr>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63;p54">
              <a:extLst>
                <a:ext uri="{FF2B5EF4-FFF2-40B4-BE49-F238E27FC236}">
                  <a16:creationId xmlns:a16="http://schemas.microsoft.com/office/drawing/2014/main" id="{7FFD8824-A240-59F9-039B-A9B342A6B2B4}"/>
                </a:ext>
              </a:extLst>
            </p:cNvPr>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64;p54">
              <a:extLst>
                <a:ext uri="{FF2B5EF4-FFF2-40B4-BE49-F238E27FC236}">
                  <a16:creationId xmlns:a16="http://schemas.microsoft.com/office/drawing/2014/main" id="{2A1631B5-2405-D6C7-85FE-BF362C534850}"/>
                </a:ext>
              </a:extLst>
            </p:cNvPr>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65;p54">
              <a:extLst>
                <a:ext uri="{FF2B5EF4-FFF2-40B4-BE49-F238E27FC236}">
                  <a16:creationId xmlns:a16="http://schemas.microsoft.com/office/drawing/2014/main" id="{AF1562B5-59C8-68D5-2225-94DB7BCF736F}"/>
                </a:ext>
              </a:extLst>
            </p:cNvPr>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4" name="Tabla 33">
            <a:extLst>
              <a:ext uri="{FF2B5EF4-FFF2-40B4-BE49-F238E27FC236}">
                <a16:creationId xmlns:a16="http://schemas.microsoft.com/office/drawing/2014/main" id="{7124256C-C254-A5DE-DE14-EDC0CDED51A1}"/>
              </a:ext>
            </a:extLst>
          </p:cNvPr>
          <p:cNvGraphicFramePr>
            <a:graphicFrameLocks noGrp="1"/>
          </p:cNvGraphicFramePr>
          <p:nvPr>
            <p:extLst>
              <p:ext uri="{D42A27DB-BD31-4B8C-83A1-F6EECF244321}">
                <p14:modId xmlns:p14="http://schemas.microsoft.com/office/powerpoint/2010/main" val="837682327"/>
              </p:ext>
            </p:extLst>
          </p:nvPr>
        </p:nvGraphicFramePr>
        <p:xfrm>
          <a:off x="434925" y="925031"/>
          <a:ext cx="4662746" cy="4060953"/>
        </p:xfrm>
        <a:graphic>
          <a:graphicData uri="http://schemas.openxmlformats.org/drawingml/2006/table">
            <a:tbl>
              <a:tblPr firstRow="1" bandRow="1">
                <a:tableStyleId>{E6558247-328F-4B94-9B30-AE8DB048A2BB}</a:tableStyleId>
              </a:tblPr>
              <a:tblGrid>
                <a:gridCol w="632258">
                  <a:extLst>
                    <a:ext uri="{9D8B030D-6E8A-4147-A177-3AD203B41FA5}">
                      <a16:colId xmlns:a16="http://schemas.microsoft.com/office/drawing/2014/main" val="1157904652"/>
                    </a:ext>
                  </a:extLst>
                </a:gridCol>
                <a:gridCol w="4030488">
                  <a:extLst>
                    <a:ext uri="{9D8B030D-6E8A-4147-A177-3AD203B41FA5}">
                      <a16:colId xmlns:a16="http://schemas.microsoft.com/office/drawing/2014/main" val="194888460"/>
                    </a:ext>
                  </a:extLst>
                </a:gridCol>
              </a:tblGrid>
              <a:tr h="369177">
                <a:tc>
                  <a:txBody>
                    <a:bodyPr/>
                    <a:lstStyle/>
                    <a:p>
                      <a:pPr algn="ctr"/>
                      <a:r>
                        <a:rPr lang="es-ES" sz="1600" dirty="0">
                          <a:solidFill>
                            <a:schemeClr val="bg1"/>
                          </a:solidFill>
                        </a:rPr>
                        <a:t>3</a:t>
                      </a:r>
                      <a:endParaRPr lang="en-US" sz="1600" dirty="0">
                        <a:solidFill>
                          <a:schemeClr val="bg1"/>
                        </a:solidFill>
                      </a:endParaRPr>
                    </a:p>
                  </a:txBody>
                  <a:tcPr/>
                </a:tc>
                <a:tc>
                  <a:txBody>
                    <a:bodyPr/>
                    <a:lstStyle/>
                    <a:p>
                      <a:pPr algn="ctr"/>
                      <a:r>
                        <a:rPr lang="es-ES" dirty="0">
                          <a:solidFill>
                            <a:schemeClr val="bg1"/>
                          </a:solidFill>
                        </a:rPr>
                        <a:t>¿Qué es POO?</a:t>
                      </a:r>
                      <a:endParaRPr lang="en-US" dirty="0">
                        <a:solidFill>
                          <a:schemeClr val="bg1"/>
                        </a:solidFill>
                      </a:endParaRPr>
                    </a:p>
                  </a:txBody>
                  <a:tcPr/>
                </a:tc>
                <a:extLst>
                  <a:ext uri="{0D108BD9-81ED-4DB2-BD59-A6C34878D82A}">
                    <a16:rowId xmlns:a16="http://schemas.microsoft.com/office/drawing/2014/main" val="896931721"/>
                  </a:ext>
                </a:extLst>
              </a:tr>
              <a:tr h="335616">
                <a:tc>
                  <a:txBody>
                    <a:bodyPr/>
                    <a:lstStyle/>
                    <a:p>
                      <a:pPr algn="ctr"/>
                      <a:r>
                        <a:rPr lang="es-ES" dirty="0">
                          <a:solidFill>
                            <a:schemeClr val="bg1"/>
                          </a:solidFill>
                        </a:rPr>
                        <a:t>4</a:t>
                      </a:r>
                    </a:p>
                  </a:txBody>
                  <a:tcPr/>
                </a:tc>
                <a:tc>
                  <a:txBody>
                    <a:bodyPr/>
                    <a:lstStyle/>
                    <a:p>
                      <a:pPr algn="ctr"/>
                      <a:r>
                        <a:rPr lang="es-ES" dirty="0">
                          <a:solidFill>
                            <a:schemeClr val="bg1"/>
                          </a:solidFill>
                        </a:rPr>
                        <a:t>¿Por qué POO?</a:t>
                      </a:r>
                      <a:endParaRPr lang="en-US" dirty="0">
                        <a:solidFill>
                          <a:schemeClr val="bg1"/>
                        </a:solidFill>
                      </a:endParaRPr>
                    </a:p>
                  </a:txBody>
                  <a:tcPr/>
                </a:tc>
                <a:extLst>
                  <a:ext uri="{0D108BD9-81ED-4DB2-BD59-A6C34878D82A}">
                    <a16:rowId xmlns:a16="http://schemas.microsoft.com/office/drawing/2014/main" val="1053983018"/>
                  </a:ext>
                </a:extLst>
              </a:tr>
              <a:tr h="335616">
                <a:tc>
                  <a:txBody>
                    <a:bodyPr/>
                    <a:lstStyle/>
                    <a:p>
                      <a:pPr algn="ctr"/>
                      <a:r>
                        <a:rPr lang="es-ES" dirty="0">
                          <a:solidFill>
                            <a:schemeClr val="bg1"/>
                          </a:solidFill>
                        </a:rPr>
                        <a:t>5</a:t>
                      </a:r>
                      <a:endParaRPr lang="en-US" dirty="0">
                        <a:solidFill>
                          <a:schemeClr val="bg1"/>
                        </a:solidFill>
                      </a:endParaRPr>
                    </a:p>
                  </a:txBody>
                  <a:tcPr/>
                </a:tc>
                <a:tc>
                  <a:txBody>
                    <a:bodyPr/>
                    <a:lstStyle/>
                    <a:p>
                      <a:pPr algn="ctr"/>
                      <a:r>
                        <a:rPr lang="es-ES" dirty="0">
                          <a:solidFill>
                            <a:schemeClr val="bg1"/>
                          </a:solidFill>
                        </a:rPr>
                        <a:t>Clase</a:t>
                      </a:r>
                      <a:endParaRPr lang="en-US" dirty="0">
                        <a:solidFill>
                          <a:schemeClr val="bg1"/>
                        </a:solidFill>
                      </a:endParaRPr>
                    </a:p>
                  </a:txBody>
                  <a:tcPr/>
                </a:tc>
                <a:extLst>
                  <a:ext uri="{0D108BD9-81ED-4DB2-BD59-A6C34878D82A}">
                    <a16:rowId xmlns:a16="http://schemas.microsoft.com/office/drawing/2014/main" val="2358720134"/>
                  </a:ext>
                </a:extLst>
              </a:tr>
              <a:tr h="335616">
                <a:tc>
                  <a:txBody>
                    <a:bodyPr/>
                    <a:lstStyle/>
                    <a:p>
                      <a:pPr algn="ctr"/>
                      <a:r>
                        <a:rPr lang="es-ES" dirty="0">
                          <a:solidFill>
                            <a:schemeClr val="bg1"/>
                          </a:solidFill>
                        </a:rPr>
                        <a:t>6</a:t>
                      </a:r>
                      <a:endParaRPr lang="en-US" dirty="0">
                        <a:solidFill>
                          <a:schemeClr val="bg1"/>
                        </a:solidFill>
                      </a:endParaRPr>
                    </a:p>
                  </a:txBody>
                  <a:tcPr/>
                </a:tc>
                <a:tc>
                  <a:txBody>
                    <a:bodyPr/>
                    <a:lstStyle/>
                    <a:p>
                      <a:pPr algn="ctr"/>
                      <a:r>
                        <a:rPr lang="es-ES" dirty="0">
                          <a:solidFill>
                            <a:schemeClr val="bg1"/>
                          </a:solidFill>
                        </a:rPr>
                        <a:t>Objeto</a:t>
                      </a:r>
                      <a:endParaRPr lang="en-US" dirty="0">
                        <a:solidFill>
                          <a:schemeClr val="bg1"/>
                        </a:solidFill>
                      </a:endParaRPr>
                    </a:p>
                  </a:txBody>
                  <a:tcPr/>
                </a:tc>
                <a:extLst>
                  <a:ext uri="{0D108BD9-81ED-4DB2-BD59-A6C34878D82A}">
                    <a16:rowId xmlns:a16="http://schemas.microsoft.com/office/drawing/2014/main" val="410756469"/>
                  </a:ext>
                </a:extLst>
              </a:tr>
              <a:tr h="335616">
                <a:tc>
                  <a:txBody>
                    <a:bodyPr/>
                    <a:lstStyle/>
                    <a:p>
                      <a:pPr algn="ctr"/>
                      <a:r>
                        <a:rPr lang="es-ES" dirty="0">
                          <a:solidFill>
                            <a:schemeClr val="bg1"/>
                          </a:solidFill>
                        </a:rPr>
                        <a:t>7</a:t>
                      </a:r>
                      <a:endParaRPr lang="en-US" dirty="0">
                        <a:solidFill>
                          <a:schemeClr val="bg1"/>
                        </a:solidFill>
                      </a:endParaRPr>
                    </a:p>
                  </a:txBody>
                  <a:tcPr/>
                </a:tc>
                <a:tc>
                  <a:txBody>
                    <a:bodyPr/>
                    <a:lstStyle/>
                    <a:p>
                      <a:pPr algn="ctr"/>
                      <a:r>
                        <a:rPr lang="es-ES" dirty="0">
                          <a:solidFill>
                            <a:schemeClr val="bg1"/>
                          </a:solidFill>
                        </a:rPr>
                        <a:t>Método</a:t>
                      </a:r>
                      <a:endParaRPr lang="en-US" dirty="0">
                        <a:solidFill>
                          <a:schemeClr val="bg1"/>
                        </a:solidFill>
                      </a:endParaRPr>
                    </a:p>
                  </a:txBody>
                  <a:tcPr/>
                </a:tc>
                <a:extLst>
                  <a:ext uri="{0D108BD9-81ED-4DB2-BD59-A6C34878D82A}">
                    <a16:rowId xmlns:a16="http://schemas.microsoft.com/office/drawing/2014/main" val="2611149070"/>
                  </a:ext>
                </a:extLst>
              </a:tr>
              <a:tr h="335616">
                <a:tc>
                  <a:txBody>
                    <a:bodyPr/>
                    <a:lstStyle/>
                    <a:p>
                      <a:pPr algn="ctr"/>
                      <a:r>
                        <a:rPr lang="es-ES" dirty="0">
                          <a:solidFill>
                            <a:schemeClr val="bg1"/>
                          </a:solidFill>
                        </a:rPr>
                        <a:t>8</a:t>
                      </a:r>
                      <a:endParaRPr lang="en-US" dirty="0">
                        <a:solidFill>
                          <a:schemeClr val="bg1"/>
                        </a:solidFill>
                      </a:endParaRPr>
                    </a:p>
                  </a:txBody>
                  <a:tcPr/>
                </a:tc>
                <a:tc>
                  <a:txBody>
                    <a:bodyPr/>
                    <a:lstStyle/>
                    <a:p>
                      <a:pPr algn="ctr"/>
                      <a:r>
                        <a:rPr lang="es-ES" dirty="0">
                          <a:solidFill>
                            <a:schemeClr val="bg1"/>
                          </a:solidFill>
                        </a:rPr>
                        <a:t>Instancia</a:t>
                      </a:r>
                      <a:endParaRPr lang="en-US" dirty="0">
                        <a:solidFill>
                          <a:schemeClr val="bg1"/>
                        </a:solidFill>
                      </a:endParaRPr>
                    </a:p>
                  </a:txBody>
                  <a:tcPr/>
                </a:tc>
                <a:extLst>
                  <a:ext uri="{0D108BD9-81ED-4DB2-BD59-A6C34878D82A}">
                    <a16:rowId xmlns:a16="http://schemas.microsoft.com/office/drawing/2014/main" val="2410574508"/>
                  </a:ext>
                </a:extLst>
              </a:tr>
              <a:tr h="335616">
                <a:tc>
                  <a:txBody>
                    <a:bodyPr/>
                    <a:lstStyle/>
                    <a:p>
                      <a:pPr algn="ctr"/>
                      <a:r>
                        <a:rPr lang="es-ES" dirty="0">
                          <a:solidFill>
                            <a:schemeClr val="bg1"/>
                          </a:solidFill>
                        </a:rPr>
                        <a:t>9</a:t>
                      </a:r>
                      <a:endParaRPr lang="en-US" dirty="0">
                        <a:solidFill>
                          <a:schemeClr val="bg1"/>
                        </a:solidFill>
                      </a:endParaRPr>
                    </a:p>
                  </a:txBody>
                  <a:tcPr/>
                </a:tc>
                <a:tc>
                  <a:txBody>
                    <a:bodyPr/>
                    <a:lstStyle/>
                    <a:p>
                      <a:pPr algn="ctr"/>
                      <a:r>
                        <a:rPr lang="es-ES" dirty="0">
                          <a:solidFill>
                            <a:schemeClr val="bg1"/>
                          </a:solidFill>
                        </a:rPr>
                        <a:t>Atributos</a:t>
                      </a:r>
                      <a:endParaRPr lang="en-US" dirty="0">
                        <a:solidFill>
                          <a:schemeClr val="bg1"/>
                        </a:solidFill>
                      </a:endParaRPr>
                    </a:p>
                  </a:txBody>
                  <a:tcPr/>
                </a:tc>
                <a:extLst>
                  <a:ext uri="{0D108BD9-81ED-4DB2-BD59-A6C34878D82A}">
                    <a16:rowId xmlns:a16="http://schemas.microsoft.com/office/drawing/2014/main" val="142041844"/>
                  </a:ext>
                </a:extLst>
              </a:tr>
              <a:tr h="335616">
                <a:tc>
                  <a:txBody>
                    <a:bodyPr/>
                    <a:lstStyle/>
                    <a:p>
                      <a:pPr algn="ctr"/>
                      <a:r>
                        <a:rPr lang="es-ES" dirty="0">
                          <a:solidFill>
                            <a:schemeClr val="bg1"/>
                          </a:solidFill>
                        </a:rPr>
                        <a:t>10</a:t>
                      </a:r>
                      <a:endParaRPr lang="en-US" dirty="0">
                        <a:solidFill>
                          <a:schemeClr val="bg1"/>
                        </a:solidFill>
                      </a:endParaRPr>
                    </a:p>
                  </a:txBody>
                  <a:tcPr/>
                </a:tc>
                <a:tc>
                  <a:txBody>
                    <a:bodyPr/>
                    <a:lstStyle/>
                    <a:p>
                      <a:pPr algn="ctr"/>
                      <a:r>
                        <a:rPr lang="es-ES" dirty="0">
                          <a:solidFill>
                            <a:schemeClr val="bg1"/>
                          </a:solidFill>
                        </a:rPr>
                        <a:t>Herencia</a:t>
                      </a:r>
                      <a:endParaRPr lang="en-US" dirty="0">
                        <a:solidFill>
                          <a:schemeClr val="bg1"/>
                        </a:solidFill>
                      </a:endParaRPr>
                    </a:p>
                  </a:txBody>
                  <a:tcPr/>
                </a:tc>
                <a:extLst>
                  <a:ext uri="{0D108BD9-81ED-4DB2-BD59-A6C34878D82A}">
                    <a16:rowId xmlns:a16="http://schemas.microsoft.com/office/drawing/2014/main" val="1175882120"/>
                  </a:ext>
                </a:extLst>
              </a:tr>
              <a:tr h="335616">
                <a:tc>
                  <a:txBody>
                    <a:bodyPr/>
                    <a:lstStyle/>
                    <a:p>
                      <a:pPr algn="ctr"/>
                      <a:r>
                        <a:rPr lang="es-ES" dirty="0">
                          <a:solidFill>
                            <a:schemeClr val="bg1"/>
                          </a:solidFill>
                        </a:rPr>
                        <a:t>11</a:t>
                      </a:r>
                      <a:endParaRPr lang="en-US" dirty="0">
                        <a:solidFill>
                          <a:schemeClr val="bg1"/>
                        </a:solidFill>
                      </a:endParaRPr>
                    </a:p>
                  </a:txBody>
                  <a:tcPr/>
                </a:tc>
                <a:tc>
                  <a:txBody>
                    <a:bodyPr/>
                    <a:lstStyle/>
                    <a:p>
                      <a:pPr algn="ctr"/>
                      <a:r>
                        <a:rPr lang="es-ES" dirty="0">
                          <a:solidFill>
                            <a:schemeClr val="bg1"/>
                          </a:solidFill>
                        </a:rPr>
                        <a:t>Polimorfismo</a:t>
                      </a:r>
                      <a:endParaRPr lang="en-US" dirty="0">
                        <a:solidFill>
                          <a:schemeClr val="bg1"/>
                        </a:solidFill>
                      </a:endParaRPr>
                    </a:p>
                  </a:txBody>
                  <a:tcPr/>
                </a:tc>
                <a:extLst>
                  <a:ext uri="{0D108BD9-81ED-4DB2-BD59-A6C34878D82A}">
                    <a16:rowId xmlns:a16="http://schemas.microsoft.com/office/drawing/2014/main" val="212230686"/>
                  </a:ext>
                </a:extLst>
              </a:tr>
              <a:tr h="335616">
                <a:tc>
                  <a:txBody>
                    <a:bodyPr/>
                    <a:lstStyle/>
                    <a:p>
                      <a:pPr algn="ctr"/>
                      <a:r>
                        <a:rPr lang="es-ES" dirty="0">
                          <a:solidFill>
                            <a:schemeClr val="bg1"/>
                          </a:solidFill>
                        </a:rPr>
                        <a:t>12</a:t>
                      </a:r>
                      <a:endParaRPr lang="en-US" dirty="0">
                        <a:solidFill>
                          <a:schemeClr val="bg1"/>
                        </a:solidFill>
                      </a:endParaRPr>
                    </a:p>
                  </a:txBody>
                  <a:tcPr/>
                </a:tc>
                <a:tc>
                  <a:txBody>
                    <a:bodyPr/>
                    <a:lstStyle/>
                    <a:p>
                      <a:pPr algn="ctr"/>
                      <a:r>
                        <a:rPr lang="es-ES" dirty="0">
                          <a:solidFill>
                            <a:schemeClr val="bg1"/>
                          </a:solidFill>
                        </a:rPr>
                        <a:t>Implementar POO en diferentes lenguajes</a:t>
                      </a:r>
                      <a:endParaRPr lang="en-US" dirty="0">
                        <a:solidFill>
                          <a:schemeClr val="bg1"/>
                        </a:solidFill>
                      </a:endParaRPr>
                    </a:p>
                  </a:txBody>
                  <a:tcPr/>
                </a:tc>
                <a:extLst>
                  <a:ext uri="{0D108BD9-81ED-4DB2-BD59-A6C34878D82A}">
                    <a16:rowId xmlns:a16="http://schemas.microsoft.com/office/drawing/2014/main" val="1370523723"/>
                  </a:ext>
                </a:extLst>
              </a:tr>
              <a:tr h="335616">
                <a:tc>
                  <a:txBody>
                    <a:bodyPr/>
                    <a:lstStyle/>
                    <a:p>
                      <a:pPr algn="ctr"/>
                      <a:r>
                        <a:rPr lang="es-ES" dirty="0">
                          <a:solidFill>
                            <a:schemeClr val="bg1"/>
                          </a:solidFill>
                        </a:rPr>
                        <a:t>14</a:t>
                      </a:r>
                      <a:endParaRPr lang="en-US" dirty="0">
                        <a:solidFill>
                          <a:schemeClr val="bg1"/>
                        </a:solidFill>
                      </a:endParaRPr>
                    </a:p>
                  </a:txBody>
                  <a:tcPr/>
                </a:tc>
                <a:tc>
                  <a:txBody>
                    <a:bodyPr/>
                    <a:lstStyle/>
                    <a:p>
                      <a:pPr algn="ctr"/>
                      <a:r>
                        <a:rPr lang="es-ES" dirty="0">
                          <a:solidFill>
                            <a:schemeClr val="bg1"/>
                          </a:solidFill>
                        </a:rPr>
                        <a:t>Conclusión</a:t>
                      </a:r>
                      <a:endParaRPr lang="en-US" dirty="0">
                        <a:solidFill>
                          <a:schemeClr val="bg1"/>
                        </a:solidFill>
                      </a:endParaRPr>
                    </a:p>
                  </a:txBody>
                  <a:tcPr/>
                </a:tc>
                <a:extLst>
                  <a:ext uri="{0D108BD9-81ED-4DB2-BD59-A6C34878D82A}">
                    <a16:rowId xmlns:a16="http://schemas.microsoft.com/office/drawing/2014/main" val="1021949772"/>
                  </a:ext>
                </a:extLst>
              </a:tr>
              <a:tr h="335616">
                <a:tc>
                  <a:txBody>
                    <a:bodyPr/>
                    <a:lstStyle/>
                    <a:p>
                      <a:pPr algn="ctr"/>
                      <a:r>
                        <a:rPr lang="es-ES" dirty="0">
                          <a:solidFill>
                            <a:schemeClr val="bg1"/>
                          </a:solidFill>
                        </a:rPr>
                        <a:t>15</a:t>
                      </a:r>
                      <a:endParaRPr lang="en-US" dirty="0">
                        <a:solidFill>
                          <a:schemeClr val="bg1"/>
                        </a:solidFill>
                      </a:endParaRPr>
                    </a:p>
                  </a:txBody>
                  <a:tcPr/>
                </a:tc>
                <a:tc>
                  <a:txBody>
                    <a:bodyPr/>
                    <a:lstStyle/>
                    <a:p>
                      <a:pPr algn="ctr"/>
                      <a:r>
                        <a:rPr lang="es-ES" dirty="0">
                          <a:solidFill>
                            <a:schemeClr val="bg1"/>
                          </a:solidFill>
                        </a:rPr>
                        <a:t>Referencias</a:t>
                      </a:r>
                      <a:endParaRPr lang="en-US" dirty="0">
                        <a:solidFill>
                          <a:schemeClr val="bg1"/>
                        </a:solidFill>
                      </a:endParaRPr>
                    </a:p>
                  </a:txBody>
                  <a:tcPr/>
                </a:tc>
                <a:extLst>
                  <a:ext uri="{0D108BD9-81ED-4DB2-BD59-A6C34878D82A}">
                    <a16:rowId xmlns:a16="http://schemas.microsoft.com/office/drawing/2014/main" val="224568384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1039160" y="190243"/>
            <a:ext cx="3622647" cy="634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¿Qué es Poo?</a:t>
            </a:r>
            <a:endParaRPr dirty="0"/>
          </a:p>
        </p:txBody>
      </p:sp>
      <p:sp>
        <p:nvSpPr>
          <p:cNvPr id="183" name="Google Shape;183;p30"/>
          <p:cNvSpPr txBox="1">
            <a:spLocks noGrp="1"/>
          </p:cNvSpPr>
          <p:nvPr>
            <p:ph type="body" idx="1"/>
          </p:nvPr>
        </p:nvSpPr>
        <p:spPr>
          <a:xfrm>
            <a:off x="138792" y="824594"/>
            <a:ext cx="6000751" cy="421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191919"/>
              </a:buClr>
              <a:buSzPts val="1100"/>
              <a:buFont typeface="Arial"/>
              <a:buNone/>
            </a:pPr>
            <a:r>
              <a:rPr lang="es-ES" sz="1300" dirty="0">
                <a:latin typeface="Arial" panose="020B0604020202020204" pitchFamily="34" charset="0"/>
                <a:cs typeface="Arial" panose="020B0604020202020204" pitchFamily="34" charset="0"/>
              </a:rPr>
              <a:t>La Programación Orientada a Objetos (POO) es un paradigma de programación, es decir, un modelo o un estilo de programación que nos da unas guías sobre cómo trabajar con él. Se basa en el concepto de clases y objetos. Este tipo de programación se utiliza para estructurar un programa de software en piezas simples y reutilizables de planos de código (clases) para crear instancias individuales de objetos. </a:t>
            </a:r>
          </a:p>
          <a:p>
            <a:pPr marL="0" lvl="0" indent="0" algn="l" rtl="0">
              <a:spcBef>
                <a:spcPts val="0"/>
              </a:spcBef>
              <a:spcAft>
                <a:spcPts val="0"/>
              </a:spcAft>
              <a:buClr>
                <a:srgbClr val="191919"/>
              </a:buClr>
              <a:buSzPts val="1100"/>
              <a:buFont typeface="Arial"/>
              <a:buNone/>
            </a:pPr>
            <a:endParaRPr lang="es-ES" sz="1300" dirty="0">
              <a:latin typeface="Arial" panose="020B0604020202020204" pitchFamily="34" charset="0"/>
              <a:cs typeface="Arial" panose="020B0604020202020204" pitchFamily="34" charset="0"/>
            </a:endParaRPr>
          </a:p>
          <a:p>
            <a:pPr marL="0" lvl="0" indent="0" algn="l" rtl="0">
              <a:spcBef>
                <a:spcPts val="0"/>
              </a:spcBef>
              <a:spcAft>
                <a:spcPts val="0"/>
              </a:spcAft>
              <a:buClr>
                <a:srgbClr val="191919"/>
              </a:buClr>
              <a:buSzPts val="1100"/>
              <a:buFont typeface="Arial"/>
              <a:buNone/>
            </a:pPr>
            <a:r>
              <a:rPr lang="es-ES" sz="1300" dirty="0">
                <a:latin typeface="Arial" panose="020B0604020202020204" pitchFamily="34" charset="0"/>
                <a:cs typeface="Arial" panose="020B0604020202020204" pitchFamily="34" charset="0"/>
              </a:rPr>
              <a:t>A lo largo de la historia, han ido apareciendo diferentes paradigmas de programación. Lenguajes secuenciales como COBOL o procedimentales como Basic o C, se centraban más en la lógica que en los datos. Otros más modernos como Java, C# y Python, utilizan paradigmas para definir los programas, siendo la Programación Orientada a Objetos la más popular.</a:t>
            </a:r>
          </a:p>
          <a:p>
            <a:pPr marL="0" lvl="0" indent="0" algn="l" rtl="0">
              <a:spcBef>
                <a:spcPts val="0"/>
              </a:spcBef>
              <a:spcAft>
                <a:spcPts val="0"/>
              </a:spcAft>
              <a:buClr>
                <a:srgbClr val="191919"/>
              </a:buClr>
              <a:buSzPts val="1100"/>
              <a:buFont typeface="Arial"/>
              <a:buNone/>
            </a:pPr>
            <a:endParaRPr lang="en-US" sz="1300" dirty="0">
              <a:latin typeface="Arial" panose="020B0604020202020204" pitchFamily="34" charset="0"/>
              <a:cs typeface="Arial" panose="020B0604020202020204" pitchFamily="34" charset="0"/>
            </a:endParaRPr>
          </a:p>
          <a:p>
            <a:pPr marL="0" lvl="0" indent="0" algn="l" rtl="0">
              <a:spcBef>
                <a:spcPts val="0"/>
              </a:spcBef>
              <a:spcAft>
                <a:spcPts val="0"/>
              </a:spcAft>
              <a:buClr>
                <a:srgbClr val="191919"/>
              </a:buClr>
              <a:buSzPts val="1100"/>
              <a:buFont typeface="Arial"/>
              <a:buNone/>
            </a:pPr>
            <a:r>
              <a:rPr lang="es-ES" sz="1300" dirty="0">
                <a:latin typeface="Arial" panose="020B0604020202020204" pitchFamily="34" charset="0"/>
                <a:cs typeface="Arial" panose="020B0604020202020204" pitchFamily="34" charset="0"/>
              </a:rPr>
              <a:t>Con el paradigma de Programación Orientado a Objetos lo que buscamos es dejar de centrarnos en la lógica pura de los programas, para empezar a pensar en objetos, lo que constituye la base de este paradigma. Esto nos ayuda muchísimo en sistemas grandes, ya que, en vez de pensar en funciones, pensamos en las relaciones o interacciones de los diferentes componentes del sistema.</a:t>
            </a:r>
            <a:endParaRPr lang="en-US" sz="1300" dirty="0">
              <a:latin typeface="Arial" panose="020B0604020202020204" pitchFamily="34" charset="0"/>
              <a:cs typeface="Arial" panose="020B0604020202020204" pitchFamily="34" charset="0"/>
            </a:endParaRPr>
          </a:p>
        </p:txBody>
      </p:sp>
      <p:pic>
        <p:nvPicPr>
          <p:cNvPr id="184" name="Google Shape;184;p30"/>
          <p:cNvPicPr preferRelativeResize="0">
            <a:picLocks noGrp="1"/>
          </p:cNvPicPr>
          <p:nvPr>
            <p:ph type="pic" idx="2"/>
          </p:nvPr>
        </p:nvPicPr>
        <p:blipFill rotWithShape="1">
          <a:blip r:embed="rId3">
            <a:alphaModFix/>
          </a:blip>
          <a:srcRect l="4377" r="40701"/>
          <a:stretch/>
        </p:blipFill>
        <p:spPr>
          <a:xfrm>
            <a:off x="6196693" y="824593"/>
            <a:ext cx="2808515" cy="391069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91" name="Google Shape;191;p31"/>
          <p:cNvSpPr txBox="1">
            <a:spLocks noGrp="1"/>
          </p:cNvSpPr>
          <p:nvPr>
            <p:ph type="title" idx="2"/>
          </p:nvPr>
        </p:nvSpPr>
        <p:spPr>
          <a:xfrm>
            <a:off x="488068" y="1036857"/>
            <a:ext cx="3690257" cy="60415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sz="3200" b="0" dirty="0"/>
              <a:t>¿por qué POO?</a:t>
            </a:r>
            <a:endParaRPr sz="3200" b="0" dirty="0"/>
          </a:p>
        </p:txBody>
      </p:sp>
      <p:pic>
        <p:nvPicPr>
          <p:cNvPr id="192" name="Google Shape;192;p31"/>
          <p:cNvPicPr preferRelativeResize="0"/>
          <p:nvPr/>
        </p:nvPicPr>
        <p:blipFill rotWithShape="1">
          <a:blip r:embed="rId3">
            <a:alphaModFix/>
          </a:blip>
          <a:srcRect l="1057" r="1057"/>
          <a:stretch/>
        </p:blipFill>
        <p:spPr>
          <a:xfrm flipH="1">
            <a:off x="4235475" y="254125"/>
            <a:ext cx="4545675" cy="3872925"/>
          </a:xfrm>
          <a:prstGeom prst="rect">
            <a:avLst/>
          </a:prstGeom>
          <a:noFill/>
          <a:ln>
            <a:noFill/>
          </a:ln>
        </p:spPr>
      </p:pic>
      <p:sp>
        <p:nvSpPr>
          <p:cNvPr id="6" name="CuadroTexto 5">
            <a:extLst>
              <a:ext uri="{FF2B5EF4-FFF2-40B4-BE49-F238E27FC236}">
                <a16:creationId xmlns:a16="http://schemas.microsoft.com/office/drawing/2014/main" id="{62892390-BECF-C979-816C-C164E0D99103}"/>
              </a:ext>
            </a:extLst>
          </p:cNvPr>
          <p:cNvSpPr txBox="1"/>
          <p:nvPr/>
        </p:nvSpPr>
        <p:spPr>
          <a:xfrm>
            <a:off x="424543" y="1853293"/>
            <a:ext cx="4055861" cy="2914650"/>
          </a:xfrm>
          <a:prstGeom prst="rect">
            <a:avLst/>
          </a:prstGeom>
          <a:noFill/>
        </p:spPr>
        <p:txBody>
          <a:bodyPr wrap="square" rtlCol="0">
            <a:spAutoFit/>
          </a:bodyPr>
          <a:lstStyle/>
          <a:p>
            <a:r>
              <a:rPr lang="es-ES" dirty="0">
                <a:solidFill>
                  <a:schemeClr val="bg1"/>
                </a:solidFill>
              </a:rPr>
              <a:t>La Programación Orientada a objetos permite que el código sea reutilizable, organizado y fácil de mantener. Sigue el principio de desarrollo de software utilizado por muchos programadores DRY (</a:t>
            </a:r>
            <a:r>
              <a:rPr lang="es-ES" dirty="0" err="1">
                <a:solidFill>
                  <a:schemeClr val="bg1"/>
                </a:solidFill>
              </a:rPr>
              <a:t>Don’t</a:t>
            </a:r>
            <a:r>
              <a:rPr lang="es-ES" dirty="0">
                <a:solidFill>
                  <a:schemeClr val="bg1"/>
                </a:solidFill>
              </a:rPr>
              <a:t> </a:t>
            </a:r>
            <a:r>
              <a:rPr lang="es-ES" dirty="0" err="1">
                <a:solidFill>
                  <a:schemeClr val="bg1"/>
                </a:solidFill>
              </a:rPr>
              <a:t>Repeat</a:t>
            </a:r>
            <a:r>
              <a:rPr lang="es-ES" dirty="0">
                <a:solidFill>
                  <a:schemeClr val="bg1"/>
                </a:solidFill>
              </a:rPr>
              <a:t> </a:t>
            </a:r>
            <a:r>
              <a:rPr lang="es-ES" dirty="0" err="1">
                <a:solidFill>
                  <a:schemeClr val="bg1"/>
                </a:solidFill>
              </a:rPr>
              <a:t>Yourself</a:t>
            </a:r>
            <a:r>
              <a:rPr lang="es-ES" dirty="0">
                <a:solidFill>
                  <a:schemeClr val="bg1"/>
                </a:solidFill>
              </a:rPr>
              <a:t>), para evitar duplicar el código y crear de esta manera programas eficientes. Además, evita el acceso no deseado a los datos o la exposición de código propietario mediante la encapsulación y la abstracción, de la que hablaremos en detalle más adelante.</a:t>
            </a:r>
          </a:p>
          <a:p>
            <a:endParaRPr lang="es-ES" dirty="0"/>
          </a:p>
          <a:p>
            <a:endParaRPr lang="es-E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1479215" y="92280"/>
            <a:ext cx="1548257"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Clase</a:t>
            </a:r>
            <a:endParaRPr dirty="0"/>
          </a:p>
        </p:txBody>
      </p:sp>
      <p:sp>
        <p:nvSpPr>
          <p:cNvPr id="3" name="Subtítulo 2">
            <a:extLst>
              <a:ext uri="{FF2B5EF4-FFF2-40B4-BE49-F238E27FC236}">
                <a16:creationId xmlns:a16="http://schemas.microsoft.com/office/drawing/2014/main" id="{CF5411FB-D678-EC43-6377-5CD7BE04B651}"/>
              </a:ext>
            </a:extLst>
          </p:cNvPr>
          <p:cNvSpPr>
            <a:spLocks noGrp="1"/>
          </p:cNvSpPr>
          <p:nvPr>
            <p:ph type="subTitle" idx="4"/>
          </p:nvPr>
        </p:nvSpPr>
        <p:spPr>
          <a:xfrm>
            <a:off x="253093" y="579973"/>
            <a:ext cx="5347607" cy="4563527"/>
          </a:xfrm>
        </p:spPr>
        <p:txBody>
          <a:bodyPr/>
          <a:lstStyle/>
          <a:p>
            <a:r>
              <a:rPr lang="es-ES" dirty="0">
                <a:latin typeface="Arial" panose="020B0604020202020204" pitchFamily="34" charset="0"/>
                <a:cs typeface="Arial" panose="020B0604020202020204" pitchFamily="34" charset="0"/>
              </a:rPr>
              <a:t>Una clase es una plantilla. Define de manera genérica cómo van a ser los objetos de un determinado tipo. Por ejemplo, una clase para representar a animales puede llamarse ‘animal’ y tener una serie de atributos, como ‘nombre’ o ‘edad’ (que normalmente son propiedades), y una serie con los comportamientos que estos pueden tener, como caminar o comer, y que a su vez se implementan como métodos de la clase (funciones).</a:t>
            </a:r>
          </a:p>
          <a:p>
            <a:endParaRPr lang="es-ES" dirty="0">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r>
              <a:rPr lang="es-ES" dirty="0">
                <a:latin typeface="Arial" panose="020B0604020202020204" pitchFamily="34" charset="0"/>
                <a:cs typeface="Arial" panose="020B0604020202020204" pitchFamily="34" charset="0"/>
              </a:rPr>
              <a:t># Definición de la clase Animal</a:t>
            </a: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Animal:</a:t>
            </a:r>
          </a:p>
          <a:p>
            <a:r>
              <a:rPr lang="es-ES" dirty="0">
                <a:latin typeface="Arial" panose="020B0604020202020204" pitchFamily="34" charset="0"/>
                <a:cs typeface="Arial" panose="020B0604020202020204" pitchFamily="34" charset="0"/>
              </a:rPr>
              <a:t>    # Método constructor que inicializa los atributos de la clase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nombre, tipo):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 nombre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self.tipo</a:t>
            </a:r>
            <a:r>
              <a:rPr lang="es-ES" dirty="0">
                <a:latin typeface="Arial" panose="020B0604020202020204" pitchFamily="34" charset="0"/>
                <a:cs typeface="Arial" panose="020B0604020202020204" pitchFamily="34" charset="0"/>
              </a:rPr>
              <a:t> = tipo</a:t>
            </a:r>
          </a:p>
          <a:p>
            <a:r>
              <a:rPr lang="es-ES" dirty="0">
                <a:latin typeface="Arial" panose="020B0604020202020204" pitchFamily="34" charset="0"/>
                <a:cs typeface="Arial" panose="020B0604020202020204" pitchFamily="34" charset="0"/>
              </a:rPr>
              <a:t>    # Método para imprimir información sobre el animal</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imprimir_informacion</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("Nombre: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Tipo: {</a:t>
            </a:r>
            <a:r>
              <a:rPr lang="es-ES" dirty="0" err="1">
                <a:latin typeface="Arial" panose="020B0604020202020204" pitchFamily="34" charset="0"/>
                <a:cs typeface="Arial" panose="020B0604020202020204" pitchFamily="34" charset="0"/>
              </a:rPr>
              <a:t>self.tipo</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Creación de una instancia de la clase Animal</a:t>
            </a:r>
          </a:p>
          <a:p>
            <a:r>
              <a:rPr lang="es-ES" dirty="0" err="1">
                <a:latin typeface="Arial" panose="020B0604020202020204" pitchFamily="34" charset="0"/>
                <a:cs typeface="Arial" panose="020B0604020202020204" pitchFamily="34" charset="0"/>
              </a:rPr>
              <a:t>mi_animal</a:t>
            </a:r>
            <a:r>
              <a:rPr lang="es-ES" dirty="0">
                <a:latin typeface="Arial" panose="020B0604020202020204" pitchFamily="34" charset="0"/>
                <a:cs typeface="Arial" panose="020B0604020202020204" pitchFamily="34" charset="0"/>
              </a:rPr>
              <a:t> = Animal("Luna", "Perro")</a:t>
            </a:r>
          </a:p>
          <a:p>
            <a:r>
              <a:rPr lang="es-ES" dirty="0">
                <a:latin typeface="Arial" panose="020B0604020202020204" pitchFamily="34" charset="0"/>
                <a:cs typeface="Arial" panose="020B0604020202020204" pitchFamily="34" charset="0"/>
              </a:rPr>
              <a:t># Acceso a los atributos y métodos de la instancia</a:t>
            </a:r>
          </a:p>
          <a:p>
            <a:r>
              <a:rPr lang="es-ES" dirty="0" err="1">
                <a:latin typeface="Arial" panose="020B0604020202020204" pitchFamily="34" charset="0"/>
                <a:cs typeface="Arial" panose="020B0604020202020204" pitchFamily="34" charset="0"/>
              </a:rPr>
              <a:t>mi_animal.imprimir_informacion</a:t>
            </a:r>
            <a:r>
              <a:rPr lang="es-ES" dirty="0">
                <a:latin typeface="Arial" panose="020B0604020202020204" pitchFamily="34" charset="0"/>
                <a:cs typeface="Arial" panose="020B0604020202020204" pitchFamily="34" charset="0"/>
              </a:rPr>
              <a:t>()</a:t>
            </a:r>
          </a:p>
        </p:txBody>
      </p:sp>
      <p:pic>
        <p:nvPicPr>
          <p:cNvPr id="1032" name="Picture 8" descr="Programación Orientada a Objetos">
            <a:extLst>
              <a:ext uri="{FF2B5EF4-FFF2-40B4-BE49-F238E27FC236}">
                <a16:creationId xmlns:a16="http://schemas.microsoft.com/office/drawing/2014/main" id="{744A3424-C90C-65B8-38DF-0671C3C0C3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0700" y="1543050"/>
            <a:ext cx="3393620" cy="3461657"/>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oogle Shape;12543;p66">
            <a:extLst>
              <a:ext uri="{FF2B5EF4-FFF2-40B4-BE49-F238E27FC236}">
                <a16:creationId xmlns:a16="http://schemas.microsoft.com/office/drawing/2014/main" id="{8A2CE382-298E-339C-1A8C-BA825EF3B1A0}"/>
              </a:ext>
            </a:extLst>
          </p:cNvPr>
          <p:cNvGrpSpPr/>
          <p:nvPr/>
        </p:nvGrpSpPr>
        <p:grpSpPr>
          <a:xfrm>
            <a:off x="6945393" y="359228"/>
            <a:ext cx="1088264" cy="751115"/>
            <a:chOff x="3712952" y="1970604"/>
            <a:chExt cx="354363" cy="354395"/>
          </a:xfrm>
        </p:grpSpPr>
        <p:sp>
          <p:nvSpPr>
            <p:cNvPr id="14" name="Google Shape;12544;p66">
              <a:extLst>
                <a:ext uri="{FF2B5EF4-FFF2-40B4-BE49-F238E27FC236}">
                  <a16:creationId xmlns:a16="http://schemas.microsoft.com/office/drawing/2014/main" id="{8BF0B99C-1903-70AD-CA14-AF17C3F5B2BB}"/>
                </a:ext>
              </a:extLst>
            </p:cNvPr>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545;p66">
              <a:extLst>
                <a:ext uri="{FF2B5EF4-FFF2-40B4-BE49-F238E27FC236}">
                  <a16:creationId xmlns:a16="http://schemas.microsoft.com/office/drawing/2014/main" id="{07530654-9425-5265-5D03-7ADBBBDC6F2C}"/>
                </a:ext>
              </a:extLst>
            </p:cNvPr>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546;p66">
              <a:extLst>
                <a:ext uri="{FF2B5EF4-FFF2-40B4-BE49-F238E27FC236}">
                  <a16:creationId xmlns:a16="http://schemas.microsoft.com/office/drawing/2014/main" id="{593E8390-BD75-41A1-EEF7-34A227B3593E}"/>
                </a:ext>
              </a:extLst>
            </p:cNvPr>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547;p66">
              <a:extLst>
                <a:ext uri="{FF2B5EF4-FFF2-40B4-BE49-F238E27FC236}">
                  <a16:creationId xmlns:a16="http://schemas.microsoft.com/office/drawing/2014/main" id="{179B7ED0-F630-D127-3EF4-572E9DCD3BE3}"/>
                </a:ext>
              </a:extLst>
            </p:cNvPr>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48;p66">
              <a:extLst>
                <a:ext uri="{FF2B5EF4-FFF2-40B4-BE49-F238E27FC236}">
                  <a16:creationId xmlns:a16="http://schemas.microsoft.com/office/drawing/2014/main" id="{9498531B-BA7E-43CE-0EFF-EA616E9BEE85}"/>
                </a:ext>
              </a:extLst>
            </p:cNvPr>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549;p66">
              <a:extLst>
                <a:ext uri="{FF2B5EF4-FFF2-40B4-BE49-F238E27FC236}">
                  <a16:creationId xmlns:a16="http://schemas.microsoft.com/office/drawing/2014/main" id="{1E215304-426B-89A1-44C3-1997CD2996A5}"/>
                </a:ext>
              </a:extLst>
            </p:cNvPr>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550;p66">
              <a:extLst>
                <a:ext uri="{FF2B5EF4-FFF2-40B4-BE49-F238E27FC236}">
                  <a16:creationId xmlns:a16="http://schemas.microsoft.com/office/drawing/2014/main" id="{AAA3341A-DE00-F6A0-CAD4-B7FD03853777}"/>
                </a:ext>
              </a:extLst>
            </p:cNvPr>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551;p66">
              <a:extLst>
                <a:ext uri="{FF2B5EF4-FFF2-40B4-BE49-F238E27FC236}">
                  <a16:creationId xmlns:a16="http://schemas.microsoft.com/office/drawing/2014/main" id="{7429A10E-BA70-D5C3-63F2-307365453329}"/>
                </a:ext>
              </a:extLst>
            </p:cNvPr>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552;p66">
              <a:extLst>
                <a:ext uri="{FF2B5EF4-FFF2-40B4-BE49-F238E27FC236}">
                  <a16:creationId xmlns:a16="http://schemas.microsoft.com/office/drawing/2014/main" id="{957CE3F7-C925-D843-EA5F-4FDD6C6C2C97}"/>
                </a:ext>
              </a:extLst>
            </p:cNvPr>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582597" y="26657"/>
            <a:ext cx="2095290" cy="5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Objeto</a:t>
            </a:r>
            <a:endParaRPr dirty="0"/>
          </a:p>
        </p:txBody>
      </p:sp>
      <p:sp>
        <p:nvSpPr>
          <p:cNvPr id="9" name="Subtítulo 8">
            <a:extLst>
              <a:ext uri="{FF2B5EF4-FFF2-40B4-BE49-F238E27FC236}">
                <a16:creationId xmlns:a16="http://schemas.microsoft.com/office/drawing/2014/main" id="{1633CDBF-C6D5-2A48-8F20-D84E3451A32B}"/>
              </a:ext>
            </a:extLst>
          </p:cNvPr>
          <p:cNvSpPr>
            <a:spLocks noGrp="1"/>
          </p:cNvSpPr>
          <p:nvPr>
            <p:ph type="subTitle" idx="6"/>
          </p:nvPr>
        </p:nvSpPr>
        <p:spPr>
          <a:xfrm>
            <a:off x="204107" y="604157"/>
            <a:ext cx="5698671" cy="4408714"/>
          </a:xfrm>
        </p:spPr>
        <p:txBody>
          <a:bodyPr/>
          <a:lstStyle/>
          <a:p>
            <a:r>
              <a:rPr lang="es-ES" dirty="0">
                <a:latin typeface="Arial" panose="020B0604020202020204" pitchFamily="34" charset="0"/>
                <a:cs typeface="Arial" panose="020B0604020202020204" pitchFamily="34" charset="0"/>
              </a:rPr>
              <a:t>Los objetos en programación representan cosas del mundo real, así como conceptos abstractos con sus características y comportamientos específicos. Un objeto cuenta con su estructura interna que combina variables, funciones y estructuras de datos. Usando el nombre del objeto y la sintaxis según el lenguaje de programación, puedes visualizar los valores del objeto y llamar las funciones que tiene predefinidas.</a:t>
            </a:r>
          </a:p>
          <a:p>
            <a:endParaRPr lang="es-ES" dirty="0">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Persona;</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nombre, edad);</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 nombre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self.edad</a:t>
            </a:r>
            <a:r>
              <a:rPr lang="es-ES" dirty="0">
                <a:latin typeface="Arial" panose="020B0604020202020204" pitchFamily="34" charset="0"/>
                <a:cs typeface="Arial" panose="020B0604020202020204" pitchFamily="34" charset="0"/>
              </a:rPr>
              <a:t> = edad</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saludar(</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("Hola, soy {</a:t>
            </a:r>
            <a:r>
              <a:rPr lang="es-ES" dirty="0" err="1">
                <a:latin typeface="Arial" panose="020B0604020202020204" pitchFamily="34" charset="0"/>
                <a:cs typeface="Arial" panose="020B0604020202020204" pitchFamily="34" charset="0"/>
              </a:rPr>
              <a:t>self.nombre</a:t>
            </a:r>
            <a:r>
              <a:rPr lang="es-ES" dirty="0">
                <a:latin typeface="Arial" panose="020B0604020202020204" pitchFamily="34" charset="0"/>
                <a:cs typeface="Arial" panose="020B0604020202020204" pitchFamily="34" charset="0"/>
              </a:rPr>
              <a:t>} y tengo {</a:t>
            </a:r>
            <a:r>
              <a:rPr lang="es-ES" dirty="0" err="1">
                <a:latin typeface="Arial" panose="020B0604020202020204" pitchFamily="34" charset="0"/>
                <a:cs typeface="Arial" panose="020B0604020202020204" pitchFamily="34" charset="0"/>
              </a:rPr>
              <a:t>self.edad</a:t>
            </a:r>
            <a:r>
              <a:rPr lang="es-ES" dirty="0">
                <a:latin typeface="Arial" panose="020B0604020202020204" pitchFamily="34" charset="0"/>
                <a:cs typeface="Arial" panose="020B0604020202020204" pitchFamily="34" charset="0"/>
              </a:rPr>
              <a:t>} años.")</a:t>
            </a:r>
          </a:p>
          <a:p>
            <a:r>
              <a:rPr lang="es-ES" dirty="0">
                <a:latin typeface="Arial" panose="020B0604020202020204" pitchFamily="34" charset="0"/>
                <a:cs typeface="Arial" panose="020B0604020202020204" pitchFamily="34" charset="0"/>
              </a:rPr>
              <a:t>persona1 = Persona("Juan", 30)</a:t>
            </a:r>
          </a:p>
          <a:p>
            <a:r>
              <a:rPr lang="es-ES" dirty="0">
                <a:latin typeface="Arial" panose="020B0604020202020204" pitchFamily="34" charset="0"/>
                <a:cs typeface="Arial" panose="020B0604020202020204" pitchFamily="34" charset="0"/>
              </a:rPr>
              <a:t>persona2 = Persona("María", 25)</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("Objeto persona1:")</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("Nombre: {persona1.nombre}")</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("Edad: {persona1.edad}")</a:t>
            </a:r>
          </a:p>
          <a:p>
            <a:r>
              <a:rPr lang="es-ES" dirty="0">
                <a:latin typeface="Arial" panose="020B0604020202020204" pitchFamily="34" charset="0"/>
                <a:cs typeface="Arial" panose="020B0604020202020204" pitchFamily="34" charset="0"/>
              </a:rPr>
              <a:t>persona1.saludar()</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nObjeto</a:t>
            </a:r>
            <a:r>
              <a:rPr lang="es-ES" dirty="0">
                <a:latin typeface="Arial" panose="020B0604020202020204" pitchFamily="34" charset="0"/>
                <a:cs typeface="Arial" panose="020B0604020202020204" pitchFamily="34" charset="0"/>
              </a:rPr>
              <a:t> persona2:")</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("Nombre: {persona2.nombre}")</a:t>
            </a:r>
          </a:p>
          <a:p>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("Edad: {persona2.edad}")</a:t>
            </a:r>
          </a:p>
          <a:p>
            <a:r>
              <a:rPr lang="es-ES" dirty="0">
                <a:latin typeface="Arial" panose="020B0604020202020204" pitchFamily="34" charset="0"/>
                <a:cs typeface="Arial" panose="020B0604020202020204" pitchFamily="34" charset="0"/>
              </a:rPr>
              <a:t>persona2.saludar()</a:t>
            </a:r>
          </a:p>
          <a:p>
            <a:endParaRPr lang="en-US" dirty="0">
              <a:latin typeface="Arial" panose="020B0604020202020204" pitchFamily="34" charset="0"/>
              <a:cs typeface="Arial" panose="020B0604020202020204" pitchFamily="34" charset="0"/>
            </a:endParaRPr>
          </a:p>
        </p:txBody>
      </p:sp>
      <p:pic>
        <p:nvPicPr>
          <p:cNvPr id="10" name="Imagen 9">
            <a:extLst>
              <a:ext uri="{FF2B5EF4-FFF2-40B4-BE49-F238E27FC236}">
                <a16:creationId xmlns:a16="http://schemas.microsoft.com/office/drawing/2014/main" id="{289CA79A-01EB-21CC-1182-8892D54C2DBA}"/>
              </a:ext>
            </a:extLst>
          </p:cNvPr>
          <p:cNvPicPr>
            <a:picLocks noChangeAspect="1"/>
          </p:cNvPicPr>
          <p:nvPr/>
        </p:nvPicPr>
        <p:blipFill>
          <a:blip r:embed="rId3"/>
          <a:stretch>
            <a:fillRect/>
          </a:stretch>
        </p:blipFill>
        <p:spPr>
          <a:xfrm>
            <a:off x="5902778" y="1232808"/>
            <a:ext cx="2948087" cy="3616778"/>
          </a:xfrm>
          <a:prstGeom prst="rect">
            <a:avLst/>
          </a:prstGeom>
        </p:spPr>
      </p:pic>
      <p:grpSp>
        <p:nvGrpSpPr>
          <p:cNvPr id="11" name="Google Shape;12450;p66">
            <a:extLst>
              <a:ext uri="{FF2B5EF4-FFF2-40B4-BE49-F238E27FC236}">
                <a16:creationId xmlns:a16="http://schemas.microsoft.com/office/drawing/2014/main" id="{CF1385CA-CCD8-09F4-5057-9F9B8CD87064}"/>
              </a:ext>
            </a:extLst>
          </p:cNvPr>
          <p:cNvGrpSpPr/>
          <p:nvPr/>
        </p:nvGrpSpPr>
        <p:grpSpPr>
          <a:xfrm>
            <a:off x="6965492" y="449846"/>
            <a:ext cx="782415" cy="577500"/>
            <a:chOff x="6577238" y="2457221"/>
            <a:chExt cx="332019" cy="310788"/>
          </a:xfrm>
        </p:grpSpPr>
        <p:sp>
          <p:nvSpPr>
            <p:cNvPr id="12" name="Google Shape;12451;p66">
              <a:extLst>
                <a:ext uri="{FF2B5EF4-FFF2-40B4-BE49-F238E27FC236}">
                  <a16:creationId xmlns:a16="http://schemas.microsoft.com/office/drawing/2014/main" id="{89BB4077-87C3-178E-5C4D-E80BE478C8E6}"/>
                </a:ext>
              </a:extLst>
            </p:cNvPr>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452;p66">
              <a:extLst>
                <a:ext uri="{FF2B5EF4-FFF2-40B4-BE49-F238E27FC236}">
                  <a16:creationId xmlns:a16="http://schemas.microsoft.com/office/drawing/2014/main" id="{BDC7FE27-24DA-5BDE-029D-1CCA9BCE4D32}"/>
                </a:ext>
              </a:extLst>
            </p:cNvPr>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453;p66">
              <a:extLst>
                <a:ext uri="{FF2B5EF4-FFF2-40B4-BE49-F238E27FC236}">
                  <a16:creationId xmlns:a16="http://schemas.microsoft.com/office/drawing/2014/main" id="{27827EA6-5358-EE83-B5DB-C2646517C9A2}"/>
                </a:ext>
              </a:extLst>
            </p:cNvPr>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454;p66">
              <a:extLst>
                <a:ext uri="{FF2B5EF4-FFF2-40B4-BE49-F238E27FC236}">
                  <a16:creationId xmlns:a16="http://schemas.microsoft.com/office/drawing/2014/main" id="{59D24252-C73B-F5A8-C1D8-C43CE7E98CC2}"/>
                </a:ext>
              </a:extLst>
            </p:cNvPr>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455;p66">
              <a:extLst>
                <a:ext uri="{FF2B5EF4-FFF2-40B4-BE49-F238E27FC236}">
                  <a16:creationId xmlns:a16="http://schemas.microsoft.com/office/drawing/2014/main" id="{D4370BF2-58BF-7392-3677-6626D082FBA9}"/>
                </a:ext>
              </a:extLst>
            </p:cNvPr>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456;p66">
              <a:extLst>
                <a:ext uri="{FF2B5EF4-FFF2-40B4-BE49-F238E27FC236}">
                  <a16:creationId xmlns:a16="http://schemas.microsoft.com/office/drawing/2014/main" id="{048B1B35-11A6-9CC5-3A5A-505A8AD8DD84}"/>
                </a:ext>
              </a:extLst>
            </p:cNvPr>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A70A20-02F9-6112-257B-70B0B8B4A6B4}"/>
              </a:ext>
            </a:extLst>
          </p:cNvPr>
          <p:cNvSpPr>
            <a:spLocks noGrp="1"/>
          </p:cNvSpPr>
          <p:nvPr>
            <p:ph type="title"/>
          </p:nvPr>
        </p:nvSpPr>
        <p:spPr>
          <a:xfrm>
            <a:off x="857251" y="-67728"/>
            <a:ext cx="2193261" cy="577500"/>
          </a:xfrm>
        </p:spPr>
        <p:txBody>
          <a:bodyPr/>
          <a:lstStyle/>
          <a:p>
            <a:r>
              <a:rPr lang="es-ES" dirty="0"/>
              <a:t>Método</a:t>
            </a:r>
            <a:endParaRPr lang="en-US" dirty="0"/>
          </a:p>
        </p:txBody>
      </p:sp>
      <p:sp>
        <p:nvSpPr>
          <p:cNvPr id="6" name="Subtítulo 5">
            <a:extLst>
              <a:ext uri="{FF2B5EF4-FFF2-40B4-BE49-F238E27FC236}">
                <a16:creationId xmlns:a16="http://schemas.microsoft.com/office/drawing/2014/main" id="{51AB171C-499F-525C-B6D1-7C57FB52F4F5}"/>
              </a:ext>
            </a:extLst>
          </p:cNvPr>
          <p:cNvSpPr>
            <a:spLocks noGrp="1"/>
          </p:cNvSpPr>
          <p:nvPr>
            <p:ph type="subTitle" idx="4"/>
          </p:nvPr>
        </p:nvSpPr>
        <p:spPr>
          <a:xfrm>
            <a:off x="11096" y="334736"/>
            <a:ext cx="7761304" cy="4808764"/>
          </a:xfrm>
        </p:spPr>
        <p:txBody>
          <a:bodyPr/>
          <a:lstStyle/>
          <a:p>
            <a:r>
              <a:rPr lang="es-ES" dirty="0">
                <a:latin typeface="Arial" panose="020B0604020202020204" pitchFamily="34" charset="0"/>
                <a:cs typeface="Arial" panose="020B0604020202020204" pitchFamily="34" charset="0"/>
              </a:rPr>
              <a:t>Los métodos definen las operaciones que se pueden realizar con el objeto. Por ejemplo, para el objeto Coche, los métodos podrían ser acelerar, frenar o girar.</a:t>
            </a: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Vehiculo</a:t>
            </a:r>
            <a:r>
              <a:rPr lang="es-ES" dirty="0">
                <a:latin typeface="Arial" panose="020B0604020202020204" pitchFamily="34" charset="0"/>
                <a:cs typeface="Arial" panose="020B0604020202020204" pitchFamily="34" charset="0"/>
              </a:rPr>
              <a:t>:</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marca, modelo, color):</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self.marca</a:t>
            </a:r>
            <a:r>
              <a:rPr lang="es-ES" dirty="0">
                <a:latin typeface="Arial" panose="020B0604020202020204" pitchFamily="34" charset="0"/>
                <a:cs typeface="Arial" panose="020B0604020202020204" pitchFamily="34" charset="0"/>
              </a:rPr>
              <a:t> = marca</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self.modelo</a:t>
            </a:r>
            <a:r>
              <a:rPr lang="es-ES" dirty="0">
                <a:latin typeface="Arial" panose="020B0604020202020204" pitchFamily="34" charset="0"/>
                <a:cs typeface="Arial" panose="020B0604020202020204" pitchFamily="34" charset="0"/>
              </a:rPr>
              <a:t> = modelo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self.color</a:t>
            </a:r>
            <a:r>
              <a:rPr lang="es-ES" dirty="0">
                <a:latin typeface="Arial" panose="020B0604020202020204" pitchFamily="34" charset="0"/>
                <a:cs typeface="Arial" panose="020B0604020202020204" pitchFamily="34" charset="0"/>
              </a:rPr>
              <a:t> = color</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 0</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imprimir_informacion</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("Marca: {</a:t>
            </a:r>
            <a:r>
              <a:rPr lang="es-ES" dirty="0" err="1">
                <a:latin typeface="Arial" panose="020B0604020202020204" pitchFamily="34" charset="0"/>
                <a:cs typeface="Arial" panose="020B0604020202020204" pitchFamily="34" charset="0"/>
              </a:rPr>
              <a:t>self.marca</a:t>
            </a:r>
            <a:r>
              <a:rPr lang="es-ES" dirty="0">
                <a:latin typeface="Arial" panose="020B0604020202020204" pitchFamily="34" charset="0"/>
                <a:cs typeface="Arial" panose="020B0604020202020204" pitchFamily="34" charset="0"/>
              </a:rPr>
              <a:t>}, Modelo: {</a:t>
            </a:r>
            <a:r>
              <a:rPr lang="es-ES" dirty="0" err="1">
                <a:latin typeface="Arial" panose="020B0604020202020204" pitchFamily="34" charset="0"/>
                <a:cs typeface="Arial" panose="020B0604020202020204" pitchFamily="34" charset="0"/>
              </a:rPr>
              <a:t>self.modelo</a:t>
            </a:r>
            <a:r>
              <a:rPr lang="es-ES" dirty="0">
                <a:latin typeface="Arial" panose="020B0604020202020204" pitchFamily="34" charset="0"/>
                <a:cs typeface="Arial" panose="020B0604020202020204" pitchFamily="34" charset="0"/>
              </a:rPr>
              <a:t>}, Color: {</a:t>
            </a:r>
            <a:r>
              <a:rPr lang="es-ES" dirty="0" err="1">
                <a:latin typeface="Arial" panose="020B0604020202020204" pitchFamily="34" charset="0"/>
                <a:cs typeface="Arial" panose="020B0604020202020204" pitchFamily="34" charset="0"/>
              </a:rPr>
              <a:t>self.color</a:t>
            </a:r>
            <a:r>
              <a:rPr lang="es-ES" dirty="0">
                <a:latin typeface="Arial" panose="020B0604020202020204" pitchFamily="34" charset="0"/>
                <a:cs typeface="Arial" panose="020B0604020202020204" pitchFamily="34" charset="0"/>
              </a:rPr>
              <a:t>}, Velocidad: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km/h")</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acelerar(</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incremento):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 incremento</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frenar(</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decremento):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if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 decremento &gt;= 0:</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 decremento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else</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self.velocidad</a:t>
            </a:r>
            <a:r>
              <a:rPr lang="es-ES" dirty="0">
                <a:latin typeface="Arial" panose="020B0604020202020204" pitchFamily="34" charset="0"/>
                <a:cs typeface="Arial" panose="020B0604020202020204" pitchFamily="34" charset="0"/>
              </a:rPr>
              <a:t> = 0</a:t>
            </a:r>
          </a:p>
          <a:p>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girar(</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direccion</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("El vehículo gira hacia {</a:t>
            </a:r>
            <a:r>
              <a:rPr lang="es-ES" dirty="0" err="1">
                <a:latin typeface="Arial" panose="020B0604020202020204" pitchFamily="34" charset="0"/>
                <a:cs typeface="Arial" panose="020B0604020202020204" pitchFamily="34" charset="0"/>
              </a:rPr>
              <a:t>direccion</a:t>
            </a:r>
            <a:r>
              <a:rPr lang="es-ES" dirty="0">
                <a:latin typeface="Arial" panose="020B0604020202020204" pitchFamily="34" charset="0"/>
                <a:cs typeface="Arial" panose="020B0604020202020204" pitchFamily="34" charset="0"/>
              </a:rPr>
              <a:t>}")</a:t>
            </a:r>
          </a:p>
          <a:p>
            <a:r>
              <a:rPr lang="es-ES" dirty="0" err="1">
                <a:latin typeface="Arial" panose="020B0604020202020204" pitchFamily="34" charset="0"/>
                <a:cs typeface="Arial" panose="020B0604020202020204" pitchFamily="34" charset="0"/>
              </a:rPr>
              <a:t>mi_auto</a:t>
            </a:r>
            <a:r>
              <a:rPr lang="es-ES" dirty="0">
                <a:latin typeface="Arial" panose="020B0604020202020204" pitchFamily="34" charset="0"/>
                <a:cs typeface="Arial" panose="020B0604020202020204" pitchFamily="34" charset="0"/>
              </a:rPr>
              <a:t> = </a:t>
            </a:r>
            <a:r>
              <a:rPr lang="es-ES" dirty="0" err="1">
                <a:latin typeface="Arial" panose="020B0604020202020204" pitchFamily="34" charset="0"/>
                <a:cs typeface="Arial" panose="020B0604020202020204" pitchFamily="34" charset="0"/>
              </a:rPr>
              <a:t>Vehiculo</a:t>
            </a:r>
            <a:r>
              <a:rPr lang="es-ES" dirty="0">
                <a:latin typeface="Arial" panose="020B0604020202020204" pitchFamily="34" charset="0"/>
                <a:cs typeface="Arial" panose="020B0604020202020204" pitchFamily="34" charset="0"/>
              </a:rPr>
              <a:t>("Toyota", "Corolla", "Rojo")</a:t>
            </a:r>
          </a:p>
          <a:p>
            <a:r>
              <a:rPr lang="es-ES" dirty="0" err="1">
                <a:latin typeface="Arial" panose="020B0604020202020204" pitchFamily="34" charset="0"/>
                <a:cs typeface="Arial" panose="020B0604020202020204" pitchFamily="34" charset="0"/>
              </a:rPr>
              <a:t>mi_auto.acelerar</a:t>
            </a:r>
            <a:r>
              <a:rPr lang="es-ES" dirty="0">
                <a:latin typeface="Arial" panose="020B0604020202020204" pitchFamily="34" charset="0"/>
                <a:cs typeface="Arial" panose="020B0604020202020204" pitchFamily="34" charset="0"/>
              </a:rPr>
              <a:t>(50)</a:t>
            </a:r>
          </a:p>
          <a:p>
            <a:r>
              <a:rPr lang="es-ES" dirty="0" err="1">
                <a:latin typeface="Arial" panose="020B0604020202020204" pitchFamily="34" charset="0"/>
                <a:cs typeface="Arial" panose="020B0604020202020204" pitchFamily="34" charset="0"/>
              </a:rPr>
              <a:t>mi_auto.imprimir_informacion</a:t>
            </a:r>
            <a:r>
              <a:rPr lang="es-ES" dirty="0">
                <a:latin typeface="Arial" panose="020B0604020202020204" pitchFamily="34" charset="0"/>
                <a:cs typeface="Arial" panose="020B0604020202020204" pitchFamily="34" charset="0"/>
              </a:rPr>
              <a:t>()</a:t>
            </a:r>
          </a:p>
          <a:p>
            <a:r>
              <a:rPr lang="es-ES" dirty="0" err="1">
                <a:latin typeface="Arial" panose="020B0604020202020204" pitchFamily="34" charset="0"/>
                <a:cs typeface="Arial" panose="020B0604020202020204" pitchFamily="34" charset="0"/>
              </a:rPr>
              <a:t>mi_auto.frenar</a:t>
            </a:r>
            <a:r>
              <a:rPr lang="es-ES" dirty="0">
                <a:latin typeface="Arial" panose="020B0604020202020204" pitchFamily="34" charset="0"/>
                <a:cs typeface="Arial" panose="020B0604020202020204" pitchFamily="34" charset="0"/>
              </a:rPr>
              <a:t>(20)</a:t>
            </a:r>
          </a:p>
          <a:p>
            <a:r>
              <a:rPr lang="es-ES" dirty="0" err="1">
                <a:latin typeface="Arial" panose="020B0604020202020204" pitchFamily="34" charset="0"/>
                <a:cs typeface="Arial" panose="020B0604020202020204" pitchFamily="34" charset="0"/>
              </a:rPr>
              <a:t>mi_auto.imprimir_informacion</a:t>
            </a:r>
            <a:r>
              <a:rPr lang="es-ES" dirty="0">
                <a:latin typeface="Arial" panose="020B0604020202020204" pitchFamily="34" charset="0"/>
                <a:cs typeface="Arial" panose="020B0604020202020204" pitchFamily="34" charset="0"/>
              </a:rPr>
              <a:t>()</a:t>
            </a:r>
          </a:p>
          <a:p>
            <a:r>
              <a:rPr lang="es-ES" dirty="0" err="1">
                <a:latin typeface="Arial" panose="020B0604020202020204" pitchFamily="34" charset="0"/>
                <a:cs typeface="Arial" panose="020B0604020202020204" pitchFamily="34" charset="0"/>
              </a:rPr>
              <a:t>mi_auto.girar</a:t>
            </a:r>
            <a:r>
              <a:rPr lang="es-ES" dirty="0">
                <a:latin typeface="Arial" panose="020B0604020202020204" pitchFamily="34" charset="0"/>
                <a:cs typeface="Arial" panose="020B0604020202020204" pitchFamily="34" charset="0"/>
              </a:rPr>
              <a:t>("izquierda")</a:t>
            </a:r>
          </a:p>
          <a:p>
            <a:endParaRPr lang="en-US" dirty="0"/>
          </a:p>
        </p:txBody>
      </p:sp>
      <p:pic>
        <p:nvPicPr>
          <p:cNvPr id="11" name="Imagen 10">
            <a:extLst>
              <a:ext uri="{FF2B5EF4-FFF2-40B4-BE49-F238E27FC236}">
                <a16:creationId xmlns:a16="http://schemas.microsoft.com/office/drawing/2014/main" id="{5F68EE41-5213-5555-3C52-30221EA97B1B}"/>
              </a:ext>
            </a:extLst>
          </p:cNvPr>
          <p:cNvPicPr>
            <a:picLocks noChangeAspect="1"/>
          </p:cNvPicPr>
          <p:nvPr/>
        </p:nvPicPr>
        <p:blipFill>
          <a:blip r:embed="rId2"/>
          <a:stretch>
            <a:fillRect/>
          </a:stretch>
        </p:blipFill>
        <p:spPr>
          <a:xfrm>
            <a:off x="3575957" y="2571750"/>
            <a:ext cx="5453743" cy="2381250"/>
          </a:xfrm>
          <a:prstGeom prst="rect">
            <a:avLst/>
          </a:prstGeom>
        </p:spPr>
      </p:pic>
      <p:grpSp>
        <p:nvGrpSpPr>
          <p:cNvPr id="12" name="Google Shape;12299;p66">
            <a:extLst>
              <a:ext uri="{FF2B5EF4-FFF2-40B4-BE49-F238E27FC236}">
                <a16:creationId xmlns:a16="http://schemas.microsoft.com/office/drawing/2014/main" id="{F6F2E084-21CD-3573-4D57-7460CA643F30}"/>
              </a:ext>
            </a:extLst>
          </p:cNvPr>
          <p:cNvGrpSpPr/>
          <p:nvPr/>
        </p:nvGrpSpPr>
        <p:grpSpPr>
          <a:xfrm>
            <a:off x="7450272" y="947058"/>
            <a:ext cx="950777" cy="626982"/>
            <a:chOff x="1327676" y="2910480"/>
            <a:chExt cx="347934" cy="310024"/>
          </a:xfrm>
        </p:grpSpPr>
        <p:sp>
          <p:nvSpPr>
            <p:cNvPr id="13" name="Google Shape;12300;p66">
              <a:extLst>
                <a:ext uri="{FF2B5EF4-FFF2-40B4-BE49-F238E27FC236}">
                  <a16:creationId xmlns:a16="http://schemas.microsoft.com/office/drawing/2014/main" id="{3EB0CB9E-DEB5-FAF6-9072-D9E86408D7A1}"/>
                </a:ext>
              </a:extLst>
            </p:cNvPr>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301;p66">
              <a:extLst>
                <a:ext uri="{FF2B5EF4-FFF2-40B4-BE49-F238E27FC236}">
                  <a16:creationId xmlns:a16="http://schemas.microsoft.com/office/drawing/2014/main" id="{CB5E978A-A741-17C5-4CE0-C3A652838BA4}"/>
                </a:ext>
              </a:extLst>
            </p:cNvPr>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302;p66">
              <a:extLst>
                <a:ext uri="{FF2B5EF4-FFF2-40B4-BE49-F238E27FC236}">
                  <a16:creationId xmlns:a16="http://schemas.microsoft.com/office/drawing/2014/main" id="{022F8086-F141-F16C-BFB2-05DC506F825C}"/>
                </a:ext>
              </a:extLst>
            </p:cNvPr>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03;p66">
              <a:extLst>
                <a:ext uri="{FF2B5EF4-FFF2-40B4-BE49-F238E27FC236}">
                  <a16:creationId xmlns:a16="http://schemas.microsoft.com/office/drawing/2014/main" id="{8E44AF0F-3C94-45F4-A1F0-6F47EB9386F8}"/>
                </a:ext>
              </a:extLst>
            </p:cNvPr>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304;p66">
              <a:extLst>
                <a:ext uri="{FF2B5EF4-FFF2-40B4-BE49-F238E27FC236}">
                  <a16:creationId xmlns:a16="http://schemas.microsoft.com/office/drawing/2014/main" id="{BEDFAAD7-9848-1D14-3B18-61427E94995B}"/>
                </a:ext>
              </a:extLst>
            </p:cNvPr>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81385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ítulo 6">
            <a:extLst>
              <a:ext uri="{FF2B5EF4-FFF2-40B4-BE49-F238E27FC236}">
                <a16:creationId xmlns:a16="http://schemas.microsoft.com/office/drawing/2014/main" id="{E03D5C0A-3344-01D7-E7C2-89A92F861374}"/>
              </a:ext>
            </a:extLst>
          </p:cNvPr>
          <p:cNvSpPr>
            <a:spLocks noGrp="1"/>
          </p:cNvSpPr>
          <p:nvPr>
            <p:ph type="subTitle" idx="5"/>
          </p:nvPr>
        </p:nvSpPr>
        <p:spPr>
          <a:xfrm>
            <a:off x="747900" y="30996"/>
            <a:ext cx="3824100" cy="432900"/>
          </a:xfrm>
        </p:spPr>
        <p:txBody>
          <a:bodyPr/>
          <a:lstStyle/>
          <a:p>
            <a:r>
              <a:rPr lang="es-ES" dirty="0"/>
              <a:t>Instancia</a:t>
            </a:r>
            <a:endParaRPr lang="en-US" dirty="0"/>
          </a:p>
        </p:txBody>
      </p:sp>
      <p:sp>
        <p:nvSpPr>
          <p:cNvPr id="16" name="CuadroTexto 15">
            <a:extLst>
              <a:ext uri="{FF2B5EF4-FFF2-40B4-BE49-F238E27FC236}">
                <a16:creationId xmlns:a16="http://schemas.microsoft.com/office/drawing/2014/main" id="{1D04CD37-22E3-23BA-F62F-0013C5B5D0E6}"/>
              </a:ext>
            </a:extLst>
          </p:cNvPr>
          <p:cNvSpPr txBox="1"/>
          <p:nvPr/>
        </p:nvSpPr>
        <p:spPr>
          <a:xfrm>
            <a:off x="81644" y="463896"/>
            <a:ext cx="5045527" cy="6647974"/>
          </a:xfrm>
          <a:prstGeom prst="rect">
            <a:avLst/>
          </a:prstGeom>
          <a:noFill/>
        </p:spPr>
        <p:txBody>
          <a:bodyPr wrap="square" rtlCol="0">
            <a:spAutoFit/>
          </a:bodyPr>
          <a:lstStyle/>
          <a:p>
            <a:r>
              <a:rPr lang="es-ES" sz="1200" dirty="0">
                <a:solidFill>
                  <a:schemeClr val="bg1"/>
                </a:solidFill>
              </a:rPr>
              <a:t>una instancia en programación es un objeto individual creado a partir de una clase que actúa como una plantilla. Cada instancia tiene sus propios valores y propiedades, lo que le permite representar objetos únicos en un programa.</a:t>
            </a:r>
          </a:p>
          <a:p>
            <a:endParaRPr lang="es-ES" dirty="0"/>
          </a:p>
          <a:p>
            <a:endParaRPr lang="es-ES" dirty="0"/>
          </a:p>
          <a:p>
            <a:r>
              <a:rPr lang="es-ES" dirty="0" err="1">
                <a:solidFill>
                  <a:schemeClr val="bg1"/>
                </a:solidFill>
              </a:rPr>
              <a:t>class</a:t>
            </a:r>
            <a:r>
              <a:rPr lang="es-ES" dirty="0">
                <a:solidFill>
                  <a:schemeClr val="bg1"/>
                </a:solidFill>
              </a:rPr>
              <a:t> Persona;</a:t>
            </a:r>
          </a:p>
          <a:p>
            <a:r>
              <a:rPr lang="es-ES" dirty="0" err="1">
                <a:solidFill>
                  <a:schemeClr val="bg1"/>
                </a:solidFill>
              </a:rPr>
              <a:t>def</a:t>
            </a:r>
            <a:r>
              <a:rPr lang="es-ES" dirty="0">
                <a:solidFill>
                  <a:schemeClr val="bg1"/>
                </a:solidFill>
              </a:rPr>
              <a:t> __</a:t>
            </a:r>
            <a:r>
              <a:rPr lang="es-ES" dirty="0" err="1">
                <a:solidFill>
                  <a:schemeClr val="bg1"/>
                </a:solidFill>
              </a:rPr>
              <a:t>init</a:t>
            </a:r>
            <a:r>
              <a:rPr lang="es-ES" dirty="0">
                <a:solidFill>
                  <a:schemeClr val="bg1"/>
                </a:solidFill>
              </a:rPr>
              <a:t>__(</a:t>
            </a:r>
            <a:r>
              <a:rPr lang="es-ES" dirty="0" err="1">
                <a:solidFill>
                  <a:schemeClr val="bg1"/>
                </a:solidFill>
              </a:rPr>
              <a:t>self</a:t>
            </a:r>
            <a:r>
              <a:rPr lang="es-ES" dirty="0">
                <a:solidFill>
                  <a:schemeClr val="bg1"/>
                </a:solidFill>
              </a:rPr>
              <a:t>, nombre, edad);</a:t>
            </a:r>
          </a:p>
          <a:p>
            <a:r>
              <a:rPr lang="es-ES" dirty="0">
                <a:solidFill>
                  <a:schemeClr val="bg1"/>
                </a:solidFill>
              </a:rPr>
              <a:t>        </a:t>
            </a:r>
            <a:r>
              <a:rPr lang="es-ES" dirty="0" err="1">
                <a:solidFill>
                  <a:schemeClr val="bg1"/>
                </a:solidFill>
              </a:rPr>
              <a:t>self.nombre</a:t>
            </a:r>
            <a:r>
              <a:rPr lang="es-ES" dirty="0">
                <a:solidFill>
                  <a:schemeClr val="bg1"/>
                </a:solidFill>
              </a:rPr>
              <a:t> = nombre</a:t>
            </a:r>
          </a:p>
          <a:p>
            <a:r>
              <a:rPr lang="es-ES" dirty="0">
                <a:solidFill>
                  <a:schemeClr val="bg1"/>
                </a:solidFill>
              </a:rPr>
              <a:t>        </a:t>
            </a:r>
            <a:r>
              <a:rPr lang="es-ES" dirty="0" err="1">
                <a:solidFill>
                  <a:schemeClr val="bg1"/>
                </a:solidFill>
              </a:rPr>
              <a:t>self.edad</a:t>
            </a:r>
            <a:r>
              <a:rPr lang="es-ES" dirty="0">
                <a:solidFill>
                  <a:schemeClr val="bg1"/>
                </a:solidFill>
              </a:rPr>
              <a:t> = edad</a:t>
            </a:r>
          </a:p>
          <a:p>
            <a:r>
              <a:rPr lang="es-ES" dirty="0" err="1">
                <a:solidFill>
                  <a:schemeClr val="bg1"/>
                </a:solidFill>
              </a:rPr>
              <a:t>def</a:t>
            </a:r>
            <a:r>
              <a:rPr lang="es-ES" dirty="0">
                <a:solidFill>
                  <a:schemeClr val="bg1"/>
                </a:solidFill>
              </a:rPr>
              <a:t> saludar(</a:t>
            </a:r>
            <a:r>
              <a:rPr lang="es-ES" dirty="0" err="1">
                <a:solidFill>
                  <a:schemeClr val="bg1"/>
                </a:solidFill>
              </a:rPr>
              <a:t>self</a:t>
            </a:r>
            <a:r>
              <a:rPr lang="es-ES" dirty="0">
                <a:solidFill>
                  <a:schemeClr val="bg1"/>
                </a:solidFill>
              </a:rPr>
              <a:t>);</a:t>
            </a:r>
          </a:p>
          <a:p>
            <a:r>
              <a:rPr lang="es-ES" dirty="0">
                <a:solidFill>
                  <a:schemeClr val="bg1"/>
                </a:solidFill>
              </a:rPr>
              <a:t>        </a:t>
            </a:r>
            <a:r>
              <a:rPr lang="es-ES" dirty="0" err="1">
                <a:solidFill>
                  <a:schemeClr val="bg1"/>
                </a:solidFill>
              </a:rPr>
              <a:t>printf</a:t>
            </a:r>
            <a:r>
              <a:rPr lang="es-ES" dirty="0">
                <a:solidFill>
                  <a:schemeClr val="bg1"/>
                </a:solidFill>
              </a:rPr>
              <a:t>("Hola, soy {</a:t>
            </a:r>
            <a:r>
              <a:rPr lang="es-ES" dirty="0" err="1">
                <a:solidFill>
                  <a:schemeClr val="bg1"/>
                </a:solidFill>
              </a:rPr>
              <a:t>self.nombre</a:t>
            </a:r>
            <a:r>
              <a:rPr lang="es-ES" dirty="0">
                <a:solidFill>
                  <a:schemeClr val="bg1"/>
                </a:solidFill>
              </a:rPr>
              <a:t>} y tengo {</a:t>
            </a:r>
            <a:r>
              <a:rPr lang="es-ES" dirty="0" err="1">
                <a:solidFill>
                  <a:schemeClr val="bg1"/>
                </a:solidFill>
              </a:rPr>
              <a:t>self.edad</a:t>
            </a:r>
            <a:r>
              <a:rPr lang="es-ES" dirty="0">
                <a:solidFill>
                  <a:schemeClr val="bg1"/>
                </a:solidFill>
              </a:rPr>
              <a:t>} años.")</a:t>
            </a:r>
          </a:p>
          <a:p>
            <a:r>
              <a:rPr lang="es-ES" dirty="0">
                <a:solidFill>
                  <a:schemeClr val="bg1"/>
                </a:solidFill>
              </a:rPr>
              <a:t>persona1 = Persona("Juan", 30)</a:t>
            </a:r>
          </a:p>
          <a:p>
            <a:r>
              <a:rPr lang="es-ES" dirty="0">
                <a:solidFill>
                  <a:schemeClr val="bg1"/>
                </a:solidFill>
              </a:rPr>
              <a:t>persona2 = Persona("María", 25)</a:t>
            </a:r>
          </a:p>
          <a:p>
            <a:r>
              <a:rPr lang="es-ES" dirty="0">
                <a:solidFill>
                  <a:schemeClr val="bg1"/>
                </a:solidFill>
              </a:rPr>
              <a:t>persona1.saludar()</a:t>
            </a:r>
          </a:p>
          <a:p>
            <a:r>
              <a:rPr lang="es-ES" dirty="0">
                <a:solidFill>
                  <a:schemeClr val="bg1"/>
                </a:solidFill>
              </a:rPr>
              <a:t>persona2.saludar()</a:t>
            </a:r>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s-ES" dirty="0"/>
          </a:p>
          <a:p>
            <a:endParaRPr lang="en-US" dirty="0"/>
          </a:p>
        </p:txBody>
      </p:sp>
      <p:pic>
        <p:nvPicPr>
          <p:cNvPr id="18" name="Imagen 17">
            <a:extLst>
              <a:ext uri="{FF2B5EF4-FFF2-40B4-BE49-F238E27FC236}">
                <a16:creationId xmlns:a16="http://schemas.microsoft.com/office/drawing/2014/main" id="{4E015C60-0A9C-E6FB-F9EA-7F30CD37345A}"/>
              </a:ext>
            </a:extLst>
          </p:cNvPr>
          <p:cNvPicPr>
            <a:picLocks noChangeAspect="1"/>
          </p:cNvPicPr>
          <p:nvPr/>
        </p:nvPicPr>
        <p:blipFill>
          <a:blip r:embed="rId2"/>
          <a:stretch>
            <a:fillRect/>
          </a:stretch>
        </p:blipFill>
        <p:spPr>
          <a:xfrm>
            <a:off x="2893558" y="3010873"/>
            <a:ext cx="6168798" cy="2047875"/>
          </a:xfrm>
          <a:prstGeom prst="rect">
            <a:avLst/>
          </a:prstGeom>
        </p:spPr>
      </p:pic>
      <p:grpSp>
        <p:nvGrpSpPr>
          <p:cNvPr id="19" name="Google Shape;1318;p54">
            <a:extLst>
              <a:ext uri="{FF2B5EF4-FFF2-40B4-BE49-F238E27FC236}">
                <a16:creationId xmlns:a16="http://schemas.microsoft.com/office/drawing/2014/main" id="{B4BEEDDC-E17C-46E3-7803-3B4B8EABDBDD}"/>
              </a:ext>
            </a:extLst>
          </p:cNvPr>
          <p:cNvGrpSpPr/>
          <p:nvPr/>
        </p:nvGrpSpPr>
        <p:grpSpPr>
          <a:xfrm>
            <a:off x="6315636" y="898350"/>
            <a:ext cx="1815994" cy="1234277"/>
            <a:chOff x="1897577" y="2802432"/>
            <a:chExt cx="492176" cy="492014"/>
          </a:xfrm>
        </p:grpSpPr>
        <p:sp>
          <p:nvSpPr>
            <p:cNvPr id="20" name="Google Shape;1319;p54">
              <a:extLst>
                <a:ext uri="{FF2B5EF4-FFF2-40B4-BE49-F238E27FC236}">
                  <a16:creationId xmlns:a16="http://schemas.microsoft.com/office/drawing/2014/main" id="{AC0EBB93-9EAF-8389-E844-63095AD92FA6}"/>
                </a:ext>
              </a:extLst>
            </p:cNvPr>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320;p54">
              <a:extLst>
                <a:ext uri="{FF2B5EF4-FFF2-40B4-BE49-F238E27FC236}">
                  <a16:creationId xmlns:a16="http://schemas.microsoft.com/office/drawing/2014/main" id="{98FD89D4-6601-93E9-33FD-E4FD68F359CF}"/>
                </a:ext>
              </a:extLst>
            </p:cNvPr>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321;p54">
              <a:extLst>
                <a:ext uri="{FF2B5EF4-FFF2-40B4-BE49-F238E27FC236}">
                  <a16:creationId xmlns:a16="http://schemas.microsoft.com/office/drawing/2014/main" id="{2287885D-8E19-FC5B-BD9E-07475F4CE8C8}"/>
                </a:ext>
              </a:extLst>
            </p:cNvPr>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322;p54">
              <a:extLst>
                <a:ext uri="{FF2B5EF4-FFF2-40B4-BE49-F238E27FC236}">
                  <a16:creationId xmlns:a16="http://schemas.microsoft.com/office/drawing/2014/main" id="{79FFA635-B652-D3A0-1CE2-2C0E87B09CF3}"/>
                </a:ext>
              </a:extLst>
            </p:cNvPr>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323;p54">
              <a:extLst>
                <a:ext uri="{FF2B5EF4-FFF2-40B4-BE49-F238E27FC236}">
                  <a16:creationId xmlns:a16="http://schemas.microsoft.com/office/drawing/2014/main" id="{C1DB7B59-2314-8E74-EA22-6C81605A727D}"/>
                </a:ext>
              </a:extLst>
            </p:cNvPr>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324;p54">
              <a:extLst>
                <a:ext uri="{FF2B5EF4-FFF2-40B4-BE49-F238E27FC236}">
                  <a16:creationId xmlns:a16="http://schemas.microsoft.com/office/drawing/2014/main" id="{59A1D891-FF33-D114-09A6-70F54B675B35}"/>
                </a:ext>
              </a:extLst>
            </p:cNvPr>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25;p54">
              <a:extLst>
                <a:ext uri="{FF2B5EF4-FFF2-40B4-BE49-F238E27FC236}">
                  <a16:creationId xmlns:a16="http://schemas.microsoft.com/office/drawing/2014/main" id="{046EEE8B-EC60-B11D-415D-BC1DCE616E2E}"/>
                </a:ext>
              </a:extLst>
            </p:cNvPr>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26;p54">
              <a:extLst>
                <a:ext uri="{FF2B5EF4-FFF2-40B4-BE49-F238E27FC236}">
                  <a16:creationId xmlns:a16="http://schemas.microsoft.com/office/drawing/2014/main" id="{DA2EEC7F-FCB8-BFD1-68C3-76DCB8F0D2BC}"/>
                </a:ext>
              </a:extLst>
            </p:cNvPr>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27;p54">
              <a:extLst>
                <a:ext uri="{FF2B5EF4-FFF2-40B4-BE49-F238E27FC236}">
                  <a16:creationId xmlns:a16="http://schemas.microsoft.com/office/drawing/2014/main" id="{99EEC00D-E1BD-6452-EE32-D3B0FDFAA94E}"/>
                </a:ext>
              </a:extLst>
            </p:cNvPr>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28;p54">
              <a:extLst>
                <a:ext uri="{FF2B5EF4-FFF2-40B4-BE49-F238E27FC236}">
                  <a16:creationId xmlns:a16="http://schemas.microsoft.com/office/drawing/2014/main" id="{A974485D-5C98-69CD-44C7-6430276D69AF}"/>
                </a:ext>
              </a:extLst>
            </p:cNvPr>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29;p54">
              <a:extLst>
                <a:ext uri="{FF2B5EF4-FFF2-40B4-BE49-F238E27FC236}">
                  <a16:creationId xmlns:a16="http://schemas.microsoft.com/office/drawing/2014/main" id="{915F5274-64A3-7288-7518-6A10654BAC7D}"/>
                </a:ext>
              </a:extLst>
            </p:cNvPr>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30;p54">
              <a:extLst>
                <a:ext uri="{FF2B5EF4-FFF2-40B4-BE49-F238E27FC236}">
                  <a16:creationId xmlns:a16="http://schemas.microsoft.com/office/drawing/2014/main" id="{6DD99C43-EB81-29C1-F0E5-A598C982DA3A}"/>
                </a:ext>
              </a:extLst>
            </p:cNvPr>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14212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FFD212-F2F0-C5CC-667E-7F8E917EBBD8}"/>
              </a:ext>
            </a:extLst>
          </p:cNvPr>
          <p:cNvSpPr>
            <a:spLocks noGrp="1"/>
          </p:cNvSpPr>
          <p:nvPr>
            <p:ph type="title"/>
          </p:nvPr>
        </p:nvSpPr>
        <p:spPr>
          <a:xfrm>
            <a:off x="713225" y="445025"/>
            <a:ext cx="2781089" cy="577500"/>
          </a:xfrm>
        </p:spPr>
        <p:txBody>
          <a:bodyPr/>
          <a:lstStyle/>
          <a:p>
            <a:r>
              <a:rPr lang="es-ES" dirty="0"/>
              <a:t>Atributos</a:t>
            </a:r>
            <a:endParaRPr lang="en-US" dirty="0"/>
          </a:p>
        </p:txBody>
      </p:sp>
      <p:sp>
        <p:nvSpPr>
          <p:cNvPr id="5" name="Subtítulo 4">
            <a:extLst>
              <a:ext uri="{FF2B5EF4-FFF2-40B4-BE49-F238E27FC236}">
                <a16:creationId xmlns:a16="http://schemas.microsoft.com/office/drawing/2014/main" id="{EF7953D3-708B-9C77-B80F-F061EC5D567A}"/>
              </a:ext>
            </a:extLst>
          </p:cNvPr>
          <p:cNvSpPr>
            <a:spLocks noGrp="1"/>
          </p:cNvSpPr>
          <p:nvPr>
            <p:ph type="subTitle" idx="3"/>
          </p:nvPr>
        </p:nvSpPr>
        <p:spPr>
          <a:xfrm>
            <a:off x="163286" y="1022525"/>
            <a:ext cx="5584372" cy="3974018"/>
          </a:xfrm>
        </p:spPr>
        <p:txBody>
          <a:bodyPr/>
          <a:lstStyle/>
          <a:p>
            <a:r>
              <a:rPr lang="es-ES" dirty="0">
                <a:latin typeface="Arial" panose="020B0604020202020204" pitchFamily="34" charset="0"/>
                <a:cs typeface="Arial" panose="020B0604020202020204" pitchFamily="34" charset="0"/>
              </a:rPr>
              <a:t>Las propiedades, también conocidas como atributos, incluyen información sobre el objeto. Por ejemplo, si consideramos un objeto Coche, algunas de sus propiedades serán: el color, la marca, el modelo o el año de fabricación.</a:t>
            </a:r>
          </a:p>
          <a:p>
            <a:endParaRPr lang="es-ES" dirty="0">
              <a:latin typeface="Arial" panose="020B0604020202020204" pitchFamily="34" charset="0"/>
              <a:cs typeface="Arial" panose="020B0604020202020204" pitchFamily="34" charset="0"/>
            </a:endParaRPr>
          </a:p>
          <a:p>
            <a:endParaRPr lang="es-ES" dirty="0">
              <a:latin typeface="Arial" panose="020B0604020202020204" pitchFamily="34" charset="0"/>
              <a:cs typeface="Arial" panose="020B0604020202020204" pitchFamily="34" charset="0"/>
            </a:endParaRPr>
          </a:p>
          <a:p>
            <a:r>
              <a:rPr lang="es-ES" dirty="0">
                <a:latin typeface="Arial" panose="020B0604020202020204" pitchFamily="34" charset="0"/>
                <a:cs typeface="Arial" panose="020B0604020202020204" pitchFamily="34" charset="0"/>
              </a:rPr>
              <a:t># Definición de una clase llamada </a:t>
            </a:r>
            <a:r>
              <a:rPr lang="es-ES" dirty="0" err="1">
                <a:latin typeface="Arial" panose="020B0604020202020204" pitchFamily="34" charset="0"/>
                <a:cs typeface="Arial" panose="020B0604020202020204" pitchFamily="34" charset="0"/>
              </a:rPr>
              <a:t>Vehiculo</a:t>
            </a:r>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class</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Vehiculo</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 Método constructor que inicializa los atributos de la clase</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__</a:t>
            </a:r>
            <a:r>
              <a:rPr lang="es-ES" dirty="0" err="1">
                <a:latin typeface="Arial" panose="020B0604020202020204" pitchFamily="34" charset="0"/>
                <a:cs typeface="Arial" panose="020B0604020202020204" pitchFamily="34" charset="0"/>
              </a:rPr>
              <a:t>init</a:t>
            </a:r>
            <a:r>
              <a:rPr lang="es-ES" dirty="0">
                <a:latin typeface="Arial" panose="020B0604020202020204" pitchFamily="34" charset="0"/>
                <a:cs typeface="Arial" panose="020B0604020202020204" pitchFamily="34" charset="0"/>
              </a:rPr>
              <a:t>__(</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 marca, modelo, color):</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self.marca</a:t>
            </a:r>
            <a:r>
              <a:rPr lang="es-ES" dirty="0">
                <a:latin typeface="Arial" panose="020B0604020202020204" pitchFamily="34" charset="0"/>
                <a:cs typeface="Arial" panose="020B0604020202020204" pitchFamily="34" charset="0"/>
              </a:rPr>
              <a:t> = marca</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self.modelo</a:t>
            </a:r>
            <a:r>
              <a:rPr lang="es-ES" dirty="0">
                <a:latin typeface="Arial" panose="020B0604020202020204" pitchFamily="34" charset="0"/>
                <a:cs typeface="Arial" panose="020B0604020202020204" pitchFamily="34" charset="0"/>
              </a:rPr>
              <a:t> = modelo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self.color</a:t>
            </a:r>
            <a:r>
              <a:rPr lang="es-ES" dirty="0">
                <a:latin typeface="Arial" panose="020B0604020202020204" pitchFamily="34" charset="0"/>
                <a:cs typeface="Arial" panose="020B0604020202020204" pitchFamily="34" charset="0"/>
              </a:rPr>
              <a:t> = color</a:t>
            </a:r>
          </a:p>
          <a:p>
            <a:r>
              <a:rPr lang="es-ES" dirty="0">
                <a:latin typeface="Arial" panose="020B0604020202020204" pitchFamily="34" charset="0"/>
                <a:cs typeface="Arial" panose="020B0604020202020204" pitchFamily="34" charset="0"/>
              </a:rPr>
              <a:t>    # Método para imprimir la información del vehículo</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def</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imprimir_informacion</a:t>
            </a:r>
            <a:r>
              <a:rPr lang="es-ES" dirty="0">
                <a:latin typeface="Arial" panose="020B0604020202020204" pitchFamily="34" charset="0"/>
                <a:cs typeface="Arial" panose="020B0604020202020204" pitchFamily="34" charset="0"/>
              </a:rPr>
              <a:t>(</a:t>
            </a:r>
            <a:r>
              <a:rPr lang="es-ES" dirty="0" err="1">
                <a:latin typeface="Arial" panose="020B0604020202020204" pitchFamily="34" charset="0"/>
                <a:cs typeface="Arial" panose="020B0604020202020204" pitchFamily="34" charset="0"/>
              </a:rPr>
              <a:t>self</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printf</a:t>
            </a:r>
            <a:r>
              <a:rPr lang="es-ES" dirty="0">
                <a:latin typeface="Arial" panose="020B0604020202020204" pitchFamily="34" charset="0"/>
                <a:cs typeface="Arial" panose="020B0604020202020204" pitchFamily="34" charset="0"/>
              </a:rPr>
              <a:t>("Marca: {</a:t>
            </a:r>
            <a:r>
              <a:rPr lang="es-ES" dirty="0" err="1">
                <a:latin typeface="Arial" panose="020B0604020202020204" pitchFamily="34" charset="0"/>
                <a:cs typeface="Arial" panose="020B0604020202020204" pitchFamily="34" charset="0"/>
              </a:rPr>
              <a:t>self.marca</a:t>
            </a:r>
            <a:r>
              <a:rPr lang="es-ES" dirty="0">
                <a:latin typeface="Arial" panose="020B0604020202020204" pitchFamily="34" charset="0"/>
                <a:cs typeface="Arial" panose="020B0604020202020204" pitchFamily="34" charset="0"/>
              </a:rPr>
              <a:t>}, Modelo: {</a:t>
            </a:r>
            <a:r>
              <a:rPr lang="es-ES" dirty="0" err="1">
                <a:latin typeface="Arial" panose="020B0604020202020204" pitchFamily="34" charset="0"/>
                <a:cs typeface="Arial" panose="020B0604020202020204" pitchFamily="34" charset="0"/>
              </a:rPr>
              <a:t>self.modelo</a:t>
            </a:r>
            <a:r>
              <a:rPr lang="es-ES" dirty="0">
                <a:latin typeface="Arial" panose="020B0604020202020204" pitchFamily="34" charset="0"/>
                <a:cs typeface="Arial" panose="020B0604020202020204" pitchFamily="34" charset="0"/>
              </a:rPr>
              <a:t>}, Color: {</a:t>
            </a:r>
            <a:r>
              <a:rPr lang="es-ES" dirty="0" err="1">
                <a:latin typeface="Arial" panose="020B0604020202020204" pitchFamily="34" charset="0"/>
                <a:cs typeface="Arial" panose="020B0604020202020204" pitchFamily="34" charset="0"/>
              </a:rPr>
              <a:t>self.color</a:t>
            </a:r>
            <a:r>
              <a:rPr lang="es-ES" dirty="0">
                <a:latin typeface="Arial" panose="020B0604020202020204" pitchFamily="34" charset="0"/>
                <a:cs typeface="Arial" panose="020B0604020202020204" pitchFamily="34" charset="0"/>
              </a:rPr>
              <a:t>}")</a:t>
            </a:r>
          </a:p>
          <a:p>
            <a:r>
              <a:rPr lang="es-ES" dirty="0">
                <a:latin typeface="Arial" panose="020B0604020202020204" pitchFamily="34" charset="0"/>
                <a:cs typeface="Arial" panose="020B0604020202020204" pitchFamily="34" charset="0"/>
              </a:rPr>
              <a:t># Creación de un objeto (instancia) de la clase </a:t>
            </a:r>
            <a:r>
              <a:rPr lang="es-ES" dirty="0" err="1">
                <a:latin typeface="Arial" panose="020B0604020202020204" pitchFamily="34" charset="0"/>
                <a:cs typeface="Arial" panose="020B0604020202020204" pitchFamily="34" charset="0"/>
              </a:rPr>
              <a:t>Vehiculo</a:t>
            </a:r>
            <a:endParaRPr lang="es-ES" dirty="0">
              <a:latin typeface="Arial" panose="020B0604020202020204" pitchFamily="34" charset="0"/>
              <a:cs typeface="Arial" panose="020B0604020202020204" pitchFamily="34" charset="0"/>
            </a:endParaRPr>
          </a:p>
          <a:p>
            <a:r>
              <a:rPr lang="es-ES" dirty="0" err="1">
                <a:latin typeface="Arial" panose="020B0604020202020204" pitchFamily="34" charset="0"/>
                <a:cs typeface="Arial" panose="020B0604020202020204" pitchFamily="34" charset="0"/>
              </a:rPr>
              <a:t>mi_auto</a:t>
            </a:r>
            <a:r>
              <a:rPr lang="es-ES" dirty="0">
                <a:latin typeface="Arial" panose="020B0604020202020204" pitchFamily="34" charset="0"/>
                <a:cs typeface="Arial" panose="020B0604020202020204" pitchFamily="34" charset="0"/>
              </a:rPr>
              <a:t> = </a:t>
            </a:r>
            <a:r>
              <a:rPr lang="es-ES" dirty="0" err="1">
                <a:latin typeface="Arial" panose="020B0604020202020204" pitchFamily="34" charset="0"/>
                <a:cs typeface="Arial" panose="020B0604020202020204" pitchFamily="34" charset="0"/>
              </a:rPr>
              <a:t>Vehiculo</a:t>
            </a:r>
            <a:r>
              <a:rPr lang="es-ES" dirty="0">
                <a:latin typeface="Arial" panose="020B0604020202020204" pitchFamily="34" charset="0"/>
                <a:cs typeface="Arial" panose="020B0604020202020204" pitchFamily="34" charset="0"/>
              </a:rPr>
              <a:t>("Toyota", "Corolla", "Rojo")</a:t>
            </a:r>
          </a:p>
          <a:p>
            <a:r>
              <a:rPr lang="es-ES" dirty="0">
                <a:latin typeface="Arial" panose="020B0604020202020204" pitchFamily="34" charset="0"/>
                <a:cs typeface="Arial" panose="020B0604020202020204" pitchFamily="34" charset="0"/>
              </a:rPr>
              <a:t># Acceso a los atributos y métodos del objeto</a:t>
            </a:r>
          </a:p>
          <a:p>
            <a:r>
              <a:rPr lang="es-ES" dirty="0" err="1">
                <a:latin typeface="Arial" panose="020B0604020202020204" pitchFamily="34" charset="0"/>
                <a:cs typeface="Arial" panose="020B0604020202020204" pitchFamily="34" charset="0"/>
              </a:rPr>
              <a:t>mi_auto.imprimir_informacion</a:t>
            </a:r>
            <a:r>
              <a:rPr lang="es-ES"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endParaRPr lang="en-US" dirty="0"/>
          </a:p>
        </p:txBody>
      </p:sp>
      <p:pic>
        <p:nvPicPr>
          <p:cNvPr id="13" name="Imagen 12">
            <a:extLst>
              <a:ext uri="{FF2B5EF4-FFF2-40B4-BE49-F238E27FC236}">
                <a16:creationId xmlns:a16="http://schemas.microsoft.com/office/drawing/2014/main" id="{B7E93EA1-FB58-25E7-048C-46DCB589123F}"/>
              </a:ext>
            </a:extLst>
          </p:cNvPr>
          <p:cNvPicPr>
            <a:picLocks noChangeAspect="1"/>
          </p:cNvPicPr>
          <p:nvPr/>
        </p:nvPicPr>
        <p:blipFill>
          <a:blip r:embed="rId2"/>
          <a:stretch>
            <a:fillRect/>
          </a:stretch>
        </p:blipFill>
        <p:spPr>
          <a:xfrm>
            <a:off x="5553019" y="1559260"/>
            <a:ext cx="3511945" cy="2620854"/>
          </a:xfrm>
          <a:prstGeom prst="rect">
            <a:avLst/>
          </a:prstGeom>
        </p:spPr>
      </p:pic>
      <p:grpSp>
        <p:nvGrpSpPr>
          <p:cNvPr id="14" name="Google Shape;8050;p58">
            <a:extLst>
              <a:ext uri="{FF2B5EF4-FFF2-40B4-BE49-F238E27FC236}">
                <a16:creationId xmlns:a16="http://schemas.microsoft.com/office/drawing/2014/main" id="{62B847FE-C581-980E-21A3-C44A6EE874F0}"/>
              </a:ext>
            </a:extLst>
          </p:cNvPr>
          <p:cNvGrpSpPr/>
          <p:nvPr/>
        </p:nvGrpSpPr>
        <p:grpSpPr>
          <a:xfrm>
            <a:off x="6824477" y="445024"/>
            <a:ext cx="1323480" cy="983725"/>
            <a:chOff x="3398134" y="2057755"/>
            <a:chExt cx="704087" cy="743130"/>
          </a:xfrm>
        </p:grpSpPr>
        <p:grpSp>
          <p:nvGrpSpPr>
            <p:cNvPr id="15" name="Google Shape;8051;p58">
              <a:extLst>
                <a:ext uri="{FF2B5EF4-FFF2-40B4-BE49-F238E27FC236}">
                  <a16:creationId xmlns:a16="http://schemas.microsoft.com/office/drawing/2014/main" id="{16C31E4F-15CF-73E6-62B6-B50A7E88D71E}"/>
                </a:ext>
              </a:extLst>
            </p:cNvPr>
            <p:cNvGrpSpPr/>
            <p:nvPr/>
          </p:nvGrpSpPr>
          <p:grpSpPr>
            <a:xfrm>
              <a:off x="3398134" y="2290183"/>
              <a:ext cx="315300" cy="219900"/>
              <a:chOff x="3398134" y="2290183"/>
              <a:chExt cx="315300" cy="219900"/>
            </a:xfrm>
          </p:grpSpPr>
          <p:sp>
            <p:nvSpPr>
              <p:cNvPr id="28" name="Google Shape;8052;p58">
                <a:extLst>
                  <a:ext uri="{FF2B5EF4-FFF2-40B4-BE49-F238E27FC236}">
                    <a16:creationId xmlns:a16="http://schemas.microsoft.com/office/drawing/2014/main" id="{03B33958-2372-7C7F-AAED-79911E930A6A}"/>
                  </a:ext>
                </a:extLst>
              </p:cNvPr>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29" name="Google Shape;8053;p58">
                <a:extLst>
                  <a:ext uri="{FF2B5EF4-FFF2-40B4-BE49-F238E27FC236}">
                    <a16:creationId xmlns:a16="http://schemas.microsoft.com/office/drawing/2014/main" id="{9D42841F-9229-1ED9-69D0-62E46E6580DA}"/>
                  </a:ext>
                </a:extLst>
              </p:cNvPr>
              <p:cNvCxnSpPr>
                <a:stCxn id="2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6" name="Google Shape;8054;p58">
              <a:extLst>
                <a:ext uri="{FF2B5EF4-FFF2-40B4-BE49-F238E27FC236}">
                  <a16:creationId xmlns:a16="http://schemas.microsoft.com/office/drawing/2014/main" id="{670E0011-5237-FF25-0530-4CBFBE638716}"/>
                </a:ext>
              </a:extLst>
            </p:cNvPr>
            <p:cNvGrpSpPr/>
            <p:nvPr/>
          </p:nvGrpSpPr>
          <p:grpSpPr>
            <a:xfrm>
              <a:off x="3547823" y="2467358"/>
              <a:ext cx="219900" cy="333527"/>
              <a:chOff x="3547823" y="2467358"/>
              <a:chExt cx="219900" cy="333527"/>
            </a:xfrm>
          </p:grpSpPr>
          <p:sp>
            <p:nvSpPr>
              <p:cNvPr id="26" name="Google Shape;8055;p58">
                <a:extLst>
                  <a:ext uri="{FF2B5EF4-FFF2-40B4-BE49-F238E27FC236}">
                    <a16:creationId xmlns:a16="http://schemas.microsoft.com/office/drawing/2014/main" id="{57DF0AE3-A4D3-2669-B6B2-4FD7BE9BF049}"/>
                  </a:ext>
                </a:extLst>
              </p:cNvPr>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27" name="Google Shape;8056;p58">
                <a:extLst>
                  <a:ext uri="{FF2B5EF4-FFF2-40B4-BE49-F238E27FC236}">
                    <a16:creationId xmlns:a16="http://schemas.microsoft.com/office/drawing/2014/main" id="{48A0778F-13A0-0C4E-5942-55237284A9B5}"/>
                  </a:ext>
                </a:extLst>
              </p:cNvPr>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7" name="Google Shape;8057;p58">
              <a:extLst>
                <a:ext uri="{FF2B5EF4-FFF2-40B4-BE49-F238E27FC236}">
                  <a16:creationId xmlns:a16="http://schemas.microsoft.com/office/drawing/2014/main" id="{82B1F604-A50A-0E1C-EE9D-E6D5E1ACF14C}"/>
                </a:ext>
              </a:extLst>
            </p:cNvPr>
            <p:cNvGrpSpPr/>
            <p:nvPr/>
          </p:nvGrpSpPr>
          <p:grpSpPr>
            <a:xfrm>
              <a:off x="3734138" y="2467358"/>
              <a:ext cx="219900" cy="333527"/>
              <a:chOff x="3734138" y="2467358"/>
              <a:chExt cx="219900" cy="333527"/>
            </a:xfrm>
          </p:grpSpPr>
          <p:sp>
            <p:nvSpPr>
              <p:cNvPr id="24" name="Google Shape;8058;p58">
                <a:extLst>
                  <a:ext uri="{FF2B5EF4-FFF2-40B4-BE49-F238E27FC236}">
                    <a16:creationId xmlns:a16="http://schemas.microsoft.com/office/drawing/2014/main" id="{319F52B5-7EF8-57CC-F072-6F8732CBCAD0}"/>
                  </a:ext>
                </a:extLst>
              </p:cNvPr>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25" name="Google Shape;8059;p58">
                <a:extLst>
                  <a:ext uri="{FF2B5EF4-FFF2-40B4-BE49-F238E27FC236}">
                    <a16:creationId xmlns:a16="http://schemas.microsoft.com/office/drawing/2014/main" id="{47C31C24-B5EF-C3D2-192B-6FBF1D2E127C}"/>
                  </a:ext>
                </a:extLst>
              </p:cNvPr>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8" name="Google Shape;8060;p58">
              <a:extLst>
                <a:ext uri="{FF2B5EF4-FFF2-40B4-BE49-F238E27FC236}">
                  <a16:creationId xmlns:a16="http://schemas.microsoft.com/office/drawing/2014/main" id="{B28E0C34-680E-FA15-E68A-10CA3EF57A44}"/>
                </a:ext>
              </a:extLst>
            </p:cNvPr>
            <p:cNvGrpSpPr/>
            <p:nvPr/>
          </p:nvGrpSpPr>
          <p:grpSpPr>
            <a:xfrm>
              <a:off x="3787560" y="2288011"/>
              <a:ext cx="314661" cy="219900"/>
              <a:chOff x="3787560" y="2288011"/>
              <a:chExt cx="314661" cy="219900"/>
            </a:xfrm>
          </p:grpSpPr>
          <p:sp>
            <p:nvSpPr>
              <p:cNvPr id="22" name="Google Shape;8061;p58">
                <a:extLst>
                  <a:ext uri="{FF2B5EF4-FFF2-40B4-BE49-F238E27FC236}">
                    <a16:creationId xmlns:a16="http://schemas.microsoft.com/office/drawing/2014/main" id="{233EABA8-1293-7B16-A29B-BC150C1051C0}"/>
                  </a:ext>
                </a:extLst>
              </p:cNvPr>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23" name="Google Shape;8062;p58">
                <a:extLst>
                  <a:ext uri="{FF2B5EF4-FFF2-40B4-BE49-F238E27FC236}">
                    <a16:creationId xmlns:a16="http://schemas.microsoft.com/office/drawing/2014/main" id="{14F546CE-805F-F801-AB84-66F929D08A41}"/>
                  </a:ext>
                </a:extLst>
              </p:cNvPr>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9" name="Google Shape;8063;p58">
              <a:extLst>
                <a:ext uri="{FF2B5EF4-FFF2-40B4-BE49-F238E27FC236}">
                  <a16:creationId xmlns:a16="http://schemas.microsoft.com/office/drawing/2014/main" id="{3CEC8894-530A-36DC-55B1-BC805ACC1C12}"/>
                </a:ext>
              </a:extLst>
            </p:cNvPr>
            <p:cNvGrpSpPr/>
            <p:nvPr/>
          </p:nvGrpSpPr>
          <p:grpSpPr>
            <a:xfrm>
              <a:off x="3637290" y="2057755"/>
              <a:ext cx="219900" cy="335499"/>
              <a:chOff x="3637290" y="2057755"/>
              <a:chExt cx="219900" cy="335499"/>
            </a:xfrm>
          </p:grpSpPr>
          <p:sp>
            <p:nvSpPr>
              <p:cNvPr id="20" name="Google Shape;8064;p58">
                <a:extLst>
                  <a:ext uri="{FF2B5EF4-FFF2-40B4-BE49-F238E27FC236}">
                    <a16:creationId xmlns:a16="http://schemas.microsoft.com/office/drawing/2014/main" id="{E357F5BC-1315-576D-86D1-E093DC739EC0}"/>
                  </a:ext>
                </a:extLst>
              </p:cNvPr>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21" name="Google Shape;8065;p58">
                <a:extLst>
                  <a:ext uri="{FF2B5EF4-FFF2-40B4-BE49-F238E27FC236}">
                    <a16:creationId xmlns:a16="http://schemas.microsoft.com/office/drawing/2014/main" id="{0741B1BD-074C-BF5E-9399-EB070345B485}"/>
                  </a:ext>
                </a:extLst>
              </p:cNvPr>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spTree>
    <p:extLst>
      <p:ext uri="{BB962C8B-B14F-4D97-AF65-F5344CB8AC3E}">
        <p14:creationId xmlns:p14="http://schemas.microsoft.com/office/powerpoint/2010/main" val="1124726468"/>
      </p:ext>
    </p:extLst>
  </p:cSld>
  <p:clrMapOvr>
    <a:masterClrMapping/>
  </p:clrMapOvr>
</p:sld>
</file>

<file path=ppt/theme/theme1.xml><?xml version="1.0" encoding="utf-8"?>
<a:theme xmlns:a="http://schemas.openxmlformats.org/drawingml/2006/main" name="Electronic Project Proposal by Slidesgo">
  <a:themeElements>
    <a:clrScheme name="Simple Light">
      <a:dk1>
        <a:srgbClr val="080E3C"/>
      </a:dk1>
      <a:lt1>
        <a:srgbClr val="FFFFFF"/>
      </a:lt1>
      <a:dk2>
        <a:srgbClr val="131B60"/>
      </a:dk2>
      <a:lt2>
        <a:srgbClr val="252279"/>
      </a:lt2>
      <a:accent1>
        <a:srgbClr val="254E86"/>
      </a:accent1>
      <a:accent2>
        <a:srgbClr val="55ACFF"/>
      </a:accent2>
      <a:accent3>
        <a:srgbClr val="3DC7CF"/>
      </a:accent3>
      <a:accent4>
        <a:srgbClr val="53F0E7"/>
      </a:accent4>
      <a:accent5>
        <a:srgbClr val="5DFEF4"/>
      </a:accent5>
      <a:accent6>
        <a:srgbClr val="CA13DE"/>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2169</Words>
  <Application>Microsoft Office PowerPoint</Application>
  <PresentationFormat>Presentación en pantalla (16:9)</PresentationFormat>
  <Paragraphs>208</Paragraphs>
  <Slides>15</Slides>
  <Notes>8</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15</vt:i4>
      </vt:variant>
    </vt:vector>
  </HeadingPairs>
  <TitlesOfParts>
    <vt:vector size="23" baseType="lpstr">
      <vt:lpstr>Open Sans</vt:lpstr>
      <vt:lpstr>Nunito Light</vt:lpstr>
      <vt:lpstr>Arial</vt:lpstr>
      <vt:lpstr>Calibri</vt:lpstr>
      <vt:lpstr>Algerian</vt:lpstr>
      <vt:lpstr>Azeret Mono</vt:lpstr>
      <vt:lpstr>Bai Jamjuree</vt:lpstr>
      <vt:lpstr>Electronic Project Proposal by Slidesgo</vt:lpstr>
      <vt:lpstr>Programación orientada a objectos(POO)</vt:lpstr>
      <vt:lpstr>Tabla de contenido</vt:lpstr>
      <vt:lpstr>¿Qué es Poo?</vt:lpstr>
      <vt:lpstr>¿por qué POO?</vt:lpstr>
      <vt:lpstr>Clase</vt:lpstr>
      <vt:lpstr>Objeto</vt:lpstr>
      <vt:lpstr>Método</vt:lpstr>
      <vt:lpstr>Presentación de PowerPoint</vt:lpstr>
      <vt:lpstr>Atributos</vt:lpstr>
      <vt:lpstr>Herencia</vt:lpstr>
      <vt:lpstr>Polimorfismo</vt:lpstr>
      <vt:lpstr>Implementar POO en diferentes lenguajes</vt:lpstr>
      <vt:lpstr>Presentación de PowerPoint</vt:lpstr>
      <vt:lpstr>Presentación de PowerPoint</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Programación orientada a objectos(POO)</dc:title>
  <cp:lastModifiedBy>JOSIMAR EDU VILLARREAL</cp:lastModifiedBy>
  <cp:revision>1</cp:revision>
  <dcterms:modified xsi:type="dcterms:W3CDTF">2024-04-18T17:23:13Z</dcterms:modified>
</cp:coreProperties>
</file>